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598A8-9775-1DCD-8782-631C13359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761EB-49D1-2DAA-2B9A-8ACE6E6EA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22F82-F38F-1C2C-DEFA-6D8589A6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B60B6-3BF1-751B-6406-FD1F811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86173-0538-5DED-F460-86A24E5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7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3BC1D-E904-1757-BCF1-3E222ED2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BE132-5CF5-5536-520C-A1786BBB5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78BC2-BF7F-261D-29AD-50A905C2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9DA3A-0727-873D-A7E0-7B9BEF72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B0E1E-C31F-8BA5-40FD-63B1E7E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8F3BAA-01CA-05D9-6D55-48A74507F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101160-1951-179D-C251-A0335BCCD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BCBC5-F1EA-F42A-B338-AB9ECCDB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FA68D4-52E2-A6C7-3BE8-45DB7A04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D4A35F-D15D-9234-B9E6-6D279B08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3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87B07-92E7-014E-CB8D-5C31FE4E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D11AC-52BD-3FB5-47C2-C12469FD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A8B4E-2C4C-BB49-A989-F169C481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D86FD-08B7-2598-1BF5-D21D086F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4260A-5AB5-14F1-DE04-EE2C1059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2ECDC-5F0A-C3B2-17AD-7B953E9D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25A5E5-DB46-B8C3-3AD5-8A926655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B25B6-482A-86FB-AD66-B7695D07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CA0C9-1137-45AF-41B9-518E8D2D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FB4A8-8C55-A47D-743D-FC1DEE63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69B3D-3FDC-D5D3-CA49-5AC4758A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035FC-BD86-A957-566C-6D2B1BD33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7C540-C85A-9FD3-80CB-42986075B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CDB75-3FAB-2DD6-BFA8-02FD372F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95B58-C6CD-0420-65E5-EED908E0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D76595-093C-447C-BA4E-28D6D029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5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815C6-3991-BE4D-F91F-3B71A99C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AD4400-6F30-C107-60CC-A975C951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0BBF31-FED5-1D49-604D-9AC8BEF17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0DCD78-F313-DB5F-BB90-8A731FEA8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E61C3-4E7F-0AFF-8787-5DC81605A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EF9505-57B1-D22B-ECFE-6B5262DB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657373-10C0-128F-FA04-4934F3F9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43D9C4-0390-7774-855E-32214087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8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CC511-42BE-A4CD-D76D-0231CC7A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F26CAE-0517-1E07-8EAA-D2D56192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F1ACDF-3A92-C071-035A-FDE02B59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ACD4D-FD7A-C08F-DDCF-13C5C383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3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3F538F-99BF-F022-3F8D-631B6BCC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99912E-4775-B469-B7D5-CE35CDDF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18B4FF-1347-9AB6-40A9-70060FA1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4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FC4F1-3F0B-2AC7-5EF3-D07F525B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F9F78-9A76-D5F3-4D3D-6F7D0AE85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75B539-E739-8D84-207D-56DDDC10D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1CB2B-213B-17B5-0BDE-2E8F45A5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EDE34-CE10-91AD-42C5-D63EC377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2226-DC7C-9690-03F9-0346E367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2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40A8D-04A7-6B59-6DB0-FAFD554E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C6614B-B73F-CC67-373D-950F965C6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0B6D74-E5C0-516B-0954-80EF7CD3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1F3E1-758D-793E-B742-16F75684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AA73D-935E-8CF1-0187-6676A584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BCF2E-0CAF-6646-1FF8-F657D02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0DDC-B768-D2D0-E530-D62D843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FCC9F6-7FE5-B7D4-1057-21E4EF3D3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3E817-808E-89CE-E77C-F563A9368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FA0B-712D-4EC9-B90A-DC1B5AFA3452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C33CF-A2F8-1BD7-E68C-C49DD0527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8F687-D7CD-5B92-DF73-2C769A185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26B-4353-4B4D-86D1-263844DCF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2FF0C-9F30-A24B-5992-B3D111ED2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C563B8-87B5-4498-E64E-7CA73D26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D368EE-68B1-53EC-3609-6B6CC1B21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C6C7-FB31-8092-6B27-81671384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E7D72-A1D0-FA30-A034-498D4C12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E3170-0795-E241-0832-0D517278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383F7-08BB-07BD-1D88-8A1F3B04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52320-C88F-A1D1-ADC3-7D80133DE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00A52-CF7A-EDAA-F272-1D1B776B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EA7C-03D8-C219-BA40-32A3F5DC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0FB5E-622A-D36B-78C0-B81887A94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5E6EE-D4BA-AE82-7D28-A7027F22F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5C636-456F-61E5-B931-6AAF391C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4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Новикова</dc:creator>
  <cp:lastModifiedBy>Мария Новикова</cp:lastModifiedBy>
  <cp:revision>1</cp:revision>
  <dcterms:created xsi:type="dcterms:W3CDTF">2025-01-17T15:10:29Z</dcterms:created>
  <dcterms:modified xsi:type="dcterms:W3CDTF">2025-01-17T15:11:10Z</dcterms:modified>
</cp:coreProperties>
</file>