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304" r:id="rId4"/>
    <p:sldId id="305" r:id="rId5"/>
    <p:sldId id="306" r:id="rId6"/>
    <p:sldId id="307" r:id="rId7"/>
    <p:sldId id="318" r:id="rId8"/>
    <p:sldId id="308" r:id="rId9"/>
    <p:sldId id="309" r:id="rId10"/>
    <p:sldId id="314" r:id="rId11"/>
    <p:sldId id="317" r:id="rId12"/>
    <p:sldId id="311" r:id="rId13"/>
    <p:sldId id="313" r:id="rId14"/>
    <p:sldId id="310" r:id="rId15"/>
    <p:sldId id="312" r:id="rId16"/>
    <p:sldId id="276" r:id="rId17"/>
    <p:sldId id="277" r:id="rId18"/>
    <p:sldId id="281" r:id="rId19"/>
    <p:sldId id="282" r:id="rId20"/>
    <p:sldId id="292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727"/>
    <a:srgbClr val="011C4B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21E88-3484-4904-9EE9-DAB9BFA672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C0592-36C9-4EBA-A8F2-3D48318FA375}">
      <dgm:prSet phldrT="[Текст]" custT="1"/>
      <dgm:spPr/>
      <dgm:t>
        <a:bodyPr/>
        <a:lstStyle/>
        <a:p>
          <a:r>
            <a:rPr lang="ru-RU" sz="3200" b="1" dirty="0" smtClean="0"/>
            <a:t>НОО</a:t>
          </a:r>
          <a:endParaRPr lang="ru-RU" sz="3200" b="1" dirty="0"/>
        </a:p>
      </dgm:t>
    </dgm:pt>
    <dgm:pt modelId="{7BBD3D72-672F-4568-998C-81EF7CF8DB29}" type="parTrans" cxnId="{CF95B804-5DF1-462C-ABAB-8912A885774F}">
      <dgm:prSet/>
      <dgm:spPr/>
      <dgm:t>
        <a:bodyPr/>
        <a:lstStyle/>
        <a:p>
          <a:endParaRPr lang="ru-RU"/>
        </a:p>
      </dgm:t>
    </dgm:pt>
    <dgm:pt modelId="{88C340D5-D324-4708-8300-2137C361CEB6}" type="sibTrans" cxnId="{CF95B804-5DF1-462C-ABAB-8912A885774F}">
      <dgm:prSet/>
      <dgm:spPr/>
      <dgm:t>
        <a:bodyPr/>
        <a:lstStyle/>
        <a:p>
          <a:endParaRPr lang="ru-RU"/>
        </a:p>
      </dgm:t>
    </dgm:pt>
    <dgm:pt modelId="{88776AAE-39D9-401D-B28C-F485F032A1C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1-4 классы ФОП НОО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484C1-9C30-45D5-8347-1BE504013786}" type="parTrans" cxnId="{5E85FEF9-1EDA-4B79-ACB4-6853F2874AF6}">
      <dgm:prSet/>
      <dgm:spPr/>
      <dgm:t>
        <a:bodyPr/>
        <a:lstStyle/>
        <a:p>
          <a:endParaRPr lang="ru-RU"/>
        </a:p>
      </dgm:t>
    </dgm:pt>
    <dgm:pt modelId="{238B74C4-C920-42D4-B9CA-CF8F206AC14C}" type="sibTrans" cxnId="{5E85FEF9-1EDA-4B79-ACB4-6853F2874AF6}">
      <dgm:prSet/>
      <dgm:spPr/>
      <dgm:t>
        <a:bodyPr/>
        <a:lstStyle/>
        <a:p>
          <a:endParaRPr lang="ru-RU"/>
        </a:p>
      </dgm:t>
    </dgm:pt>
    <dgm:pt modelId="{E9A9688D-9B68-43AF-9750-01B6A81338FB}">
      <dgm:prSet phldrT="[Текст]" custT="1"/>
      <dgm:spPr/>
      <dgm:t>
        <a:bodyPr/>
        <a:lstStyle/>
        <a:p>
          <a:r>
            <a:rPr lang="ru-RU" sz="3200" b="1" dirty="0" smtClean="0"/>
            <a:t>ООО</a:t>
          </a:r>
          <a:endParaRPr lang="ru-RU" sz="3200" b="1" dirty="0"/>
        </a:p>
      </dgm:t>
    </dgm:pt>
    <dgm:pt modelId="{E43D20B2-A086-47DC-84ED-5C39C6B8534B}" type="parTrans" cxnId="{7DBC7086-64B3-4704-9E6A-954E2419C365}">
      <dgm:prSet/>
      <dgm:spPr/>
      <dgm:t>
        <a:bodyPr/>
        <a:lstStyle/>
        <a:p>
          <a:endParaRPr lang="ru-RU"/>
        </a:p>
      </dgm:t>
    </dgm:pt>
    <dgm:pt modelId="{620FE21A-CBB7-4733-B1B8-A671589611A9}" type="sibTrans" cxnId="{7DBC7086-64B3-4704-9E6A-954E2419C365}">
      <dgm:prSet/>
      <dgm:spPr/>
      <dgm:t>
        <a:bodyPr/>
        <a:lstStyle/>
        <a:p>
          <a:endParaRPr lang="ru-RU"/>
        </a:p>
      </dgm:t>
    </dgm:pt>
    <dgm:pt modelId="{7513562D-6B85-4749-9133-0C362B71D7CA}">
      <dgm:prSet phldrT="[Текст]" custT="1"/>
      <dgm:spPr/>
      <dgm:t>
        <a:bodyPr/>
        <a:lstStyle/>
        <a:p>
          <a:r>
            <a:rPr lang="ru-RU" sz="3200" b="1" dirty="0" smtClean="0"/>
            <a:t>СОО</a:t>
          </a:r>
          <a:endParaRPr lang="ru-RU" sz="3200" b="1" dirty="0"/>
        </a:p>
      </dgm:t>
    </dgm:pt>
    <dgm:pt modelId="{28391CFC-63CC-4044-B389-B544C7CC7F18}" type="parTrans" cxnId="{74B16F5A-9AA8-4FA2-8DA8-DEB9605F3306}">
      <dgm:prSet/>
      <dgm:spPr/>
      <dgm:t>
        <a:bodyPr/>
        <a:lstStyle/>
        <a:p>
          <a:endParaRPr lang="ru-RU"/>
        </a:p>
      </dgm:t>
    </dgm:pt>
    <dgm:pt modelId="{0D3264D3-5FE7-4423-93BF-7C8319107ACE}" type="sibTrans" cxnId="{74B16F5A-9AA8-4FA2-8DA8-DEB9605F3306}">
      <dgm:prSet/>
      <dgm:spPr/>
      <dgm:t>
        <a:bodyPr/>
        <a:lstStyle/>
        <a:p>
          <a:endParaRPr lang="ru-RU"/>
        </a:p>
      </dgm:t>
    </dgm:pt>
    <dgm:pt modelId="{E04780F3-40CA-48EC-912E-62DD6DFC3A3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класс ФОП СОО</a:t>
          </a:r>
          <a:endParaRPr lang="ru-RU" dirty="0"/>
        </a:p>
      </dgm:t>
    </dgm:pt>
    <dgm:pt modelId="{40E8F67B-2582-4099-BC73-DB4F98089DB6}" type="parTrans" cxnId="{4E8A185F-1FE0-47E6-9117-2CA5336D1E3C}">
      <dgm:prSet/>
      <dgm:spPr/>
      <dgm:t>
        <a:bodyPr/>
        <a:lstStyle/>
        <a:p>
          <a:endParaRPr lang="ru-RU"/>
        </a:p>
      </dgm:t>
    </dgm:pt>
    <dgm:pt modelId="{B6EAF3AA-222F-49F2-A46E-75DC6A42B555}" type="sibTrans" cxnId="{4E8A185F-1FE0-47E6-9117-2CA5336D1E3C}">
      <dgm:prSet/>
      <dgm:spPr/>
      <dgm:t>
        <a:bodyPr/>
        <a:lstStyle/>
        <a:p>
          <a:endParaRPr lang="ru-RU"/>
        </a:p>
      </dgm:t>
    </dgm:pt>
    <dgm:pt modelId="{A5C5DABB-1029-4BE8-8898-7A231E6DF62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5-7 классы ФОП ООО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46F72-B6E3-40A6-99FE-4DAE93271D06}" type="parTrans" cxnId="{B7CF7CD0-741E-49BE-980E-1424D4A715E9}">
      <dgm:prSet/>
      <dgm:spPr/>
      <dgm:t>
        <a:bodyPr/>
        <a:lstStyle/>
        <a:p>
          <a:endParaRPr lang="ru-RU"/>
        </a:p>
      </dgm:t>
    </dgm:pt>
    <dgm:pt modelId="{A56BD371-6BF6-42D5-AFD5-F2246200E31E}" type="sibTrans" cxnId="{B7CF7CD0-741E-49BE-980E-1424D4A715E9}">
      <dgm:prSet/>
      <dgm:spPr/>
      <dgm:t>
        <a:bodyPr/>
        <a:lstStyle/>
        <a:p>
          <a:endParaRPr lang="ru-RU"/>
        </a:p>
      </dgm:t>
    </dgm:pt>
    <dgm:pt modelId="{038BD92E-782D-4D49-937D-556B83424EF2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класс ФГОС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D05E5-663B-43E2-8B57-F95C527D82C7}" type="parTrans" cxnId="{CB370A88-6D1B-4A83-A9FD-7ACBA3DA61E0}">
      <dgm:prSet/>
      <dgm:spPr/>
      <dgm:t>
        <a:bodyPr/>
        <a:lstStyle/>
        <a:p>
          <a:endParaRPr lang="ru-RU"/>
        </a:p>
      </dgm:t>
    </dgm:pt>
    <dgm:pt modelId="{23664647-C80E-49FE-BD51-E2811DD57DA6}" type="sibTrans" cxnId="{CB370A88-6D1B-4A83-A9FD-7ACBA3DA61E0}">
      <dgm:prSet/>
      <dgm:spPr/>
      <dgm:t>
        <a:bodyPr/>
        <a:lstStyle/>
        <a:p>
          <a:endParaRPr lang="ru-RU"/>
        </a:p>
      </dgm:t>
    </dgm:pt>
    <dgm:pt modelId="{9FC08BA6-B34B-4370-B5D3-070B29B1461E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8-9 классы ФГОС 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2674A-2FE5-48BD-B4FB-C0424996A315}" type="parTrans" cxnId="{2C5EFC7D-2A77-41A5-A36E-96FC28A801A3}">
      <dgm:prSet/>
      <dgm:spPr/>
      <dgm:t>
        <a:bodyPr/>
        <a:lstStyle/>
        <a:p>
          <a:endParaRPr lang="ru-RU"/>
        </a:p>
      </dgm:t>
    </dgm:pt>
    <dgm:pt modelId="{656AD3C3-7CD9-432E-A891-55DDE86D2C64}" type="sibTrans" cxnId="{2C5EFC7D-2A77-41A5-A36E-96FC28A801A3}">
      <dgm:prSet/>
      <dgm:spPr/>
      <dgm:t>
        <a:bodyPr/>
        <a:lstStyle/>
        <a:p>
          <a:endParaRPr lang="ru-RU"/>
        </a:p>
      </dgm:t>
    </dgm:pt>
    <dgm:pt modelId="{F96701D7-45E8-4C24-BD77-FF0FD8953F5A}" type="pres">
      <dgm:prSet presAssocID="{2AB21E88-3484-4904-9EE9-DAB9BFA672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4345A-A14F-4E9B-96BD-43B9C4F945DB}" type="pres">
      <dgm:prSet presAssocID="{319C0592-36C9-4EBA-A8F2-3D48318FA375}" presName="composite" presStyleCnt="0"/>
      <dgm:spPr/>
    </dgm:pt>
    <dgm:pt modelId="{E5733229-9D7E-4046-981A-805435709ED8}" type="pres">
      <dgm:prSet presAssocID="{319C0592-36C9-4EBA-A8F2-3D48318FA3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0DABD-7F85-403C-A0B9-D3904EC24B5D}" type="pres">
      <dgm:prSet presAssocID="{319C0592-36C9-4EBA-A8F2-3D48318FA37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125D8-6DBF-47B9-AF38-B69588008FD6}" type="pres">
      <dgm:prSet presAssocID="{88C340D5-D324-4708-8300-2137C361CEB6}" presName="sp" presStyleCnt="0"/>
      <dgm:spPr/>
    </dgm:pt>
    <dgm:pt modelId="{803DA34E-0136-489D-9756-1246D0430163}" type="pres">
      <dgm:prSet presAssocID="{E9A9688D-9B68-43AF-9750-01B6A81338FB}" presName="composite" presStyleCnt="0"/>
      <dgm:spPr/>
    </dgm:pt>
    <dgm:pt modelId="{C605E84A-EDA0-4474-9433-8EC1EF38FC86}" type="pres">
      <dgm:prSet presAssocID="{E9A9688D-9B68-43AF-9750-01B6A81338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61AB3-A889-4C1D-81C0-7D5161E54000}" type="pres">
      <dgm:prSet presAssocID="{E9A9688D-9B68-43AF-9750-01B6A81338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B90A-6EBE-4FE5-9AF4-B66844CEEC5B}" type="pres">
      <dgm:prSet presAssocID="{620FE21A-CBB7-4733-B1B8-A671589611A9}" presName="sp" presStyleCnt="0"/>
      <dgm:spPr/>
    </dgm:pt>
    <dgm:pt modelId="{5F4842D5-B82F-4ED9-B51A-49668F837B58}" type="pres">
      <dgm:prSet presAssocID="{7513562D-6B85-4749-9133-0C362B71D7CA}" presName="composite" presStyleCnt="0"/>
      <dgm:spPr/>
    </dgm:pt>
    <dgm:pt modelId="{EDEE1097-7864-4E79-87C0-AE40014EE324}" type="pres">
      <dgm:prSet presAssocID="{7513562D-6B85-4749-9133-0C362B71D7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5C2D0-37C4-484B-BB3F-EB12F41FFF8E}" type="pres">
      <dgm:prSet presAssocID="{7513562D-6B85-4749-9133-0C362B71D7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70A88-6D1B-4A83-A9FD-7ACBA3DA61E0}" srcId="{7513562D-6B85-4749-9133-0C362B71D7CA}" destId="{038BD92E-782D-4D49-937D-556B83424EF2}" srcOrd="1" destOrd="0" parTransId="{FD3D05E5-663B-43E2-8B57-F95C527D82C7}" sibTransId="{23664647-C80E-49FE-BD51-E2811DD57DA6}"/>
    <dgm:cxn modelId="{4EAE32A0-503F-4CAA-B679-4B3E68606CA7}" type="presOf" srcId="{A5C5DABB-1029-4BE8-8898-7A231E6DF628}" destId="{0BE61AB3-A889-4C1D-81C0-7D5161E54000}" srcOrd="0" destOrd="0" presId="urn:microsoft.com/office/officeart/2005/8/layout/chevron2"/>
    <dgm:cxn modelId="{ED805F49-86B9-48A7-B871-DB163FC6C8CB}" type="presOf" srcId="{319C0592-36C9-4EBA-A8F2-3D48318FA375}" destId="{E5733229-9D7E-4046-981A-805435709ED8}" srcOrd="0" destOrd="0" presId="urn:microsoft.com/office/officeart/2005/8/layout/chevron2"/>
    <dgm:cxn modelId="{7DBC7086-64B3-4704-9E6A-954E2419C365}" srcId="{2AB21E88-3484-4904-9EE9-DAB9BFA672C3}" destId="{E9A9688D-9B68-43AF-9750-01B6A81338FB}" srcOrd="1" destOrd="0" parTransId="{E43D20B2-A086-47DC-84ED-5C39C6B8534B}" sibTransId="{620FE21A-CBB7-4733-B1B8-A671589611A9}"/>
    <dgm:cxn modelId="{B7CF7CD0-741E-49BE-980E-1424D4A715E9}" srcId="{E9A9688D-9B68-43AF-9750-01B6A81338FB}" destId="{A5C5DABB-1029-4BE8-8898-7A231E6DF628}" srcOrd="0" destOrd="0" parTransId="{77146F72-B6E3-40A6-99FE-4DAE93271D06}" sibTransId="{A56BD371-6BF6-42D5-AFD5-F2246200E31E}"/>
    <dgm:cxn modelId="{4E8A185F-1FE0-47E6-9117-2CA5336D1E3C}" srcId="{7513562D-6B85-4749-9133-0C362B71D7CA}" destId="{E04780F3-40CA-48EC-912E-62DD6DFC3A37}" srcOrd="0" destOrd="0" parTransId="{40E8F67B-2582-4099-BC73-DB4F98089DB6}" sibTransId="{B6EAF3AA-222F-49F2-A46E-75DC6A42B555}"/>
    <dgm:cxn modelId="{C64B41BE-1BC5-4BE1-8F97-FDFB5CB8B208}" type="presOf" srcId="{88776AAE-39D9-401D-B28C-F485F032A1C7}" destId="{F270DABD-7F85-403C-A0B9-D3904EC24B5D}" srcOrd="0" destOrd="0" presId="urn:microsoft.com/office/officeart/2005/8/layout/chevron2"/>
    <dgm:cxn modelId="{72A2A18B-AEE0-4B20-8338-5D756D949AC8}" type="presOf" srcId="{038BD92E-782D-4D49-937D-556B83424EF2}" destId="{9325C2D0-37C4-484B-BB3F-EB12F41FFF8E}" srcOrd="0" destOrd="1" presId="urn:microsoft.com/office/officeart/2005/8/layout/chevron2"/>
    <dgm:cxn modelId="{0302EDAF-EC35-42EF-A69D-803F48E5A1B9}" type="presOf" srcId="{E9A9688D-9B68-43AF-9750-01B6A81338FB}" destId="{C605E84A-EDA0-4474-9433-8EC1EF38FC86}" srcOrd="0" destOrd="0" presId="urn:microsoft.com/office/officeart/2005/8/layout/chevron2"/>
    <dgm:cxn modelId="{8BC0FA65-267A-4935-A60D-C96E374F461B}" type="presOf" srcId="{7513562D-6B85-4749-9133-0C362B71D7CA}" destId="{EDEE1097-7864-4E79-87C0-AE40014EE324}" srcOrd="0" destOrd="0" presId="urn:microsoft.com/office/officeart/2005/8/layout/chevron2"/>
    <dgm:cxn modelId="{2C5EFC7D-2A77-41A5-A36E-96FC28A801A3}" srcId="{E9A9688D-9B68-43AF-9750-01B6A81338FB}" destId="{9FC08BA6-B34B-4370-B5D3-070B29B1461E}" srcOrd="1" destOrd="0" parTransId="{6F42674A-2FE5-48BD-B4FB-C0424996A315}" sibTransId="{656AD3C3-7CD9-432E-A891-55DDE86D2C64}"/>
    <dgm:cxn modelId="{09E7E820-1175-46DC-B647-B261D57AA7E4}" type="presOf" srcId="{9FC08BA6-B34B-4370-B5D3-070B29B1461E}" destId="{0BE61AB3-A889-4C1D-81C0-7D5161E54000}" srcOrd="0" destOrd="1" presId="urn:microsoft.com/office/officeart/2005/8/layout/chevron2"/>
    <dgm:cxn modelId="{74B16F5A-9AA8-4FA2-8DA8-DEB9605F3306}" srcId="{2AB21E88-3484-4904-9EE9-DAB9BFA672C3}" destId="{7513562D-6B85-4749-9133-0C362B71D7CA}" srcOrd="2" destOrd="0" parTransId="{28391CFC-63CC-4044-B389-B544C7CC7F18}" sibTransId="{0D3264D3-5FE7-4423-93BF-7C8319107ACE}"/>
    <dgm:cxn modelId="{DCD2E34D-9D76-4E83-90C8-F65C19D133B8}" type="presOf" srcId="{E04780F3-40CA-48EC-912E-62DD6DFC3A37}" destId="{9325C2D0-37C4-484B-BB3F-EB12F41FFF8E}" srcOrd="0" destOrd="0" presId="urn:microsoft.com/office/officeart/2005/8/layout/chevron2"/>
    <dgm:cxn modelId="{9F80D798-90D3-4852-AAB6-565BC698B5D8}" type="presOf" srcId="{2AB21E88-3484-4904-9EE9-DAB9BFA672C3}" destId="{F96701D7-45E8-4C24-BD77-FF0FD8953F5A}" srcOrd="0" destOrd="0" presId="urn:microsoft.com/office/officeart/2005/8/layout/chevron2"/>
    <dgm:cxn modelId="{5E85FEF9-1EDA-4B79-ACB4-6853F2874AF6}" srcId="{319C0592-36C9-4EBA-A8F2-3D48318FA375}" destId="{88776AAE-39D9-401D-B28C-F485F032A1C7}" srcOrd="0" destOrd="0" parTransId="{E07484C1-9C30-45D5-8347-1BE504013786}" sibTransId="{238B74C4-C920-42D4-B9CA-CF8F206AC14C}"/>
    <dgm:cxn modelId="{CF95B804-5DF1-462C-ABAB-8912A885774F}" srcId="{2AB21E88-3484-4904-9EE9-DAB9BFA672C3}" destId="{319C0592-36C9-4EBA-A8F2-3D48318FA375}" srcOrd="0" destOrd="0" parTransId="{7BBD3D72-672F-4568-998C-81EF7CF8DB29}" sibTransId="{88C340D5-D324-4708-8300-2137C361CEB6}"/>
    <dgm:cxn modelId="{BF38C374-2718-48BA-A634-73EE5C1A94F6}" type="presParOf" srcId="{F96701D7-45E8-4C24-BD77-FF0FD8953F5A}" destId="{1D64345A-A14F-4E9B-96BD-43B9C4F945DB}" srcOrd="0" destOrd="0" presId="urn:microsoft.com/office/officeart/2005/8/layout/chevron2"/>
    <dgm:cxn modelId="{543603A4-B95D-451F-A57E-9A9F6B971DCB}" type="presParOf" srcId="{1D64345A-A14F-4E9B-96BD-43B9C4F945DB}" destId="{E5733229-9D7E-4046-981A-805435709ED8}" srcOrd="0" destOrd="0" presId="urn:microsoft.com/office/officeart/2005/8/layout/chevron2"/>
    <dgm:cxn modelId="{CF88E4C7-F0A7-45DF-9DC0-AB707DEAC275}" type="presParOf" srcId="{1D64345A-A14F-4E9B-96BD-43B9C4F945DB}" destId="{F270DABD-7F85-403C-A0B9-D3904EC24B5D}" srcOrd="1" destOrd="0" presId="urn:microsoft.com/office/officeart/2005/8/layout/chevron2"/>
    <dgm:cxn modelId="{6CEDD3EF-2506-44D8-9CC6-20CEDC970F39}" type="presParOf" srcId="{F96701D7-45E8-4C24-BD77-FF0FD8953F5A}" destId="{0D7125D8-6DBF-47B9-AF38-B69588008FD6}" srcOrd="1" destOrd="0" presId="urn:microsoft.com/office/officeart/2005/8/layout/chevron2"/>
    <dgm:cxn modelId="{31A152D6-A824-40CC-A045-52512556CB63}" type="presParOf" srcId="{F96701D7-45E8-4C24-BD77-FF0FD8953F5A}" destId="{803DA34E-0136-489D-9756-1246D0430163}" srcOrd="2" destOrd="0" presId="urn:microsoft.com/office/officeart/2005/8/layout/chevron2"/>
    <dgm:cxn modelId="{A35016C7-D97E-4DB9-B249-6A2D506F7385}" type="presParOf" srcId="{803DA34E-0136-489D-9756-1246D0430163}" destId="{C605E84A-EDA0-4474-9433-8EC1EF38FC86}" srcOrd="0" destOrd="0" presId="urn:microsoft.com/office/officeart/2005/8/layout/chevron2"/>
    <dgm:cxn modelId="{43D440AE-6D2B-4BC2-8C52-57E5528E1005}" type="presParOf" srcId="{803DA34E-0136-489D-9756-1246D0430163}" destId="{0BE61AB3-A889-4C1D-81C0-7D5161E54000}" srcOrd="1" destOrd="0" presId="urn:microsoft.com/office/officeart/2005/8/layout/chevron2"/>
    <dgm:cxn modelId="{F64502AA-8120-43BA-9D03-B2879D6C3913}" type="presParOf" srcId="{F96701D7-45E8-4C24-BD77-FF0FD8953F5A}" destId="{2FE9B90A-6EBE-4FE5-9AF4-B66844CEEC5B}" srcOrd="3" destOrd="0" presId="urn:microsoft.com/office/officeart/2005/8/layout/chevron2"/>
    <dgm:cxn modelId="{583EFD67-1F78-4446-B744-3F02D427320C}" type="presParOf" srcId="{F96701D7-45E8-4C24-BD77-FF0FD8953F5A}" destId="{5F4842D5-B82F-4ED9-B51A-49668F837B58}" srcOrd="4" destOrd="0" presId="urn:microsoft.com/office/officeart/2005/8/layout/chevron2"/>
    <dgm:cxn modelId="{118ABB06-2E91-4533-82F1-C5673EB69C41}" type="presParOf" srcId="{5F4842D5-B82F-4ED9-B51A-49668F837B58}" destId="{EDEE1097-7864-4E79-87C0-AE40014EE324}" srcOrd="0" destOrd="0" presId="urn:microsoft.com/office/officeart/2005/8/layout/chevron2"/>
    <dgm:cxn modelId="{A6EBBEF0-A667-42FE-B3A8-2BA2D659C889}" type="presParOf" srcId="{5F4842D5-B82F-4ED9-B51A-49668F837B58}" destId="{9325C2D0-37C4-484B-BB3F-EB12F41FFF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D23D5-C0A8-4FED-BE98-B55CC23A881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69BF98-8F1E-46BB-B5F0-0716480C7544}">
      <dgm:prSet phldrT="[Текст]" custT="1"/>
      <dgm:spPr/>
      <dgm:t>
        <a:bodyPr/>
        <a:lstStyle/>
        <a:p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Шаблоны ФОП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77FD47-79EA-404B-AF29-50A0027765D5}" type="parTrans" cxnId="{468822E2-F533-4C12-B8B7-56424A121139}">
      <dgm:prSet/>
      <dgm:spPr/>
      <dgm:t>
        <a:bodyPr/>
        <a:lstStyle/>
        <a:p>
          <a:endParaRPr lang="ru-RU"/>
        </a:p>
      </dgm:t>
    </dgm:pt>
    <dgm:pt modelId="{1F027B47-480D-4639-947F-35E0DAB209B5}" type="sibTrans" cxnId="{468822E2-F533-4C12-B8B7-56424A121139}">
      <dgm:prSet/>
      <dgm:spPr/>
      <dgm:t>
        <a:bodyPr/>
        <a:lstStyle/>
        <a:p>
          <a:endParaRPr lang="ru-RU"/>
        </a:p>
      </dgm:t>
    </dgm:pt>
    <dgm:pt modelId="{718E234D-9C63-4E11-9787-A975E7880F10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НОО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9D0F1E-3EDA-4C39-8CD1-96E4904B685A}" type="parTrans" cxnId="{3E9FEAF1-2B6E-4C37-BE30-923512C381CF}">
      <dgm:prSet/>
      <dgm:spPr/>
      <dgm:t>
        <a:bodyPr/>
        <a:lstStyle/>
        <a:p>
          <a:endParaRPr lang="ru-RU"/>
        </a:p>
      </dgm:t>
    </dgm:pt>
    <dgm:pt modelId="{97EF2F6F-00F7-4337-BF09-456A8E2F7261}" type="sibTrans" cxnId="{3E9FEAF1-2B6E-4C37-BE30-923512C381CF}">
      <dgm:prSet/>
      <dgm:spPr/>
      <dgm:t>
        <a:bodyPr/>
        <a:lstStyle/>
        <a:p>
          <a:endParaRPr lang="ru-RU"/>
        </a:p>
      </dgm:t>
    </dgm:pt>
    <dgm:pt modelId="{FD5375B0-C547-418E-B55C-DC7820DA5915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ООО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18DBA50-0175-41E9-A502-3820347F9C03}" type="parTrans" cxnId="{1A81732D-D4F7-434E-BE19-1C2F4263BD4F}">
      <dgm:prSet/>
      <dgm:spPr/>
      <dgm:t>
        <a:bodyPr/>
        <a:lstStyle/>
        <a:p>
          <a:endParaRPr lang="ru-RU"/>
        </a:p>
      </dgm:t>
    </dgm:pt>
    <dgm:pt modelId="{7BB32BFA-506A-4400-A770-4EE42AF8E40B}" type="sibTrans" cxnId="{1A81732D-D4F7-434E-BE19-1C2F4263BD4F}">
      <dgm:prSet/>
      <dgm:spPr/>
      <dgm:t>
        <a:bodyPr/>
        <a:lstStyle/>
        <a:p>
          <a:endParaRPr lang="ru-RU"/>
        </a:p>
      </dgm:t>
    </dgm:pt>
    <dgm:pt modelId="{C13C685F-D8B2-439F-9C5C-C14586AE3201}">
      <dgm:prSet phldrT="[Текст]" custT="1"/>
      <dgm:spPr/>
      <dgm:t>
        <a:bodyPr/>
        <a:lstStyle/>
        <a:p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Изменения в свойствах УП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1D66CF5-EFA4-417C-91F8-2E343AD82C20}" type="parTrans" cxnId="{4F8876C1-BB86-44A0-B825-456BB4981171}">
      <dgm:prSet/>
      <dgm:spPr/>
      <dgm:t>
        <a:bodyPr/>
        <a:lstStyle/>
        <a:p>
          <a:endParaRPr lang="ru-RU"/>
        </a:p>
      </dgm:t>
    </dgm:pt>
    <dgm:pt modelId="{6E270E37-FE09-4345-9D91-EB25F462C559}" type="sibTrans" cxnId="{4F8876C1-BB86-44A0-B825-456BB4981171}">
      <dgm:prSet/>
      <dgm:spPr/>
      <dgm:t>
        <a:bodyPr/>
        <a:lstStyle/>
        <a:p>
          <a:endParaRPr lang="ru-RU"/>
        </a:p>
      </dgm:t>
    </dgm:pt>
    <dgm:pt modelId="{DFA1ADA4-0F5D-4AC2-9252-5C2BC301BE29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Образовательный стандарт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C1287D-89FC-44B7-906F-47A4842819EB}" type="parTrans" cxnId="{809B53CB-73E3-4BD3-9053-5CB76C29FC55}">
      <dgm:prSet/>
      <dgm:spPr/>
      <dgm:t>
        <a:bodyPr/>
        <a:lstStyle/>
        <a:p>
          <a:endParaRPr lang="ru-RU"/>
        </a:p>
      </dgm:t>
    </dgm:pt>
    <dgm:pt modelId="{A053E097-6A1E-4793-BAB5-5B5890901F46}" type="sibTrans" cxnId="{809B53CB-73E3-4BD3-9053-5CB76C29FC55}">
      <dgm:prSet/>
      <dgm:spPr/>
      <dgm:t>
        <a:bodyPr/>
        <a:lstStyle/>
        <a:p>
          <a:endParaRPr lang="ru-RU"/>
        </a:p>
      </dgm:t>
    </dgm:pt>
    <dgm:pt modelId="{4100EC2F-D3CD-400D-A98A-D744072DB761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Углубленное изучение предметов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E08CA83-5F36-4E8C-BC80-966110C9B874}" type="parTrans" cxnId="{29DF595B-0AC9-4D2E-B46D-E5CE88FEC568}">
      <dgm:prSet/>
      <dgm:spPr/>
      <dgm:t>
        <a:bodyPr/>
        <a:lstStyle/>
        <a:p>
          <a:endParaRPr lang="ru-RU"/>
        </a:p>
      </dgm:t>
    </dgm:pt>
    <dgm:pt modelId="{1094A756-4580-45AC-BF87-42972377F9AC}" type="sibTrans" cxnId="{29DF595B-0AC9-4D2E-B46D-E5CE88FEC568}">
      <dgm:prSet/>
      <dgm:spPr/>
      <dgm:t>
        <a:bodyPr/>
        <a:lstStyle/>
        <a:p>
          <a:endParaRPr lang="ru-RU"/>
        </a:p>
      </dgm:t>
    </dgm:pt>
    <dgm:pt modelId="{21F9CFD3-7620-4BAA-A116-73B279E6886D}">
      <dgm:prSet phldrT="[Текст]" custT="1"/>
      <dgm:spPr/>
      <dgm:t>
        <a:bodyPr/>
        <a:lstStyle/>
        <a:p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Проверки </a:t>
          </a:r>
          <a:b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СМИР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E7C921-D219-496E-8047-881E432536ED}" type="parTrans" cxnId="{A5597892-9776-4CD9-AB26-2102E99558F1}">
      <dgm:prSet/>
      <dgm:spPr/>
      <dgm:t>
        <a:bodyPr/>
        <a:lstStyle/>
        <a:p>
          <a:endParaRPr lang="ru-RU"/>
        </a:p>
      </dgm:t>
    </dgm:pt>
    <dgm:pt modelId="{FD24793E-708F-48CB-9112-919959A2A3F5}" type="sibTrans" cxnId="{A5597892-9776-4CD9-AB26-2102E99558F1}">
      <dgm:prSet/>
      <dgm:spPr/>
      <dgm:t>
        <a:bodyPr/>
        <a:lstStyle/>
        <a:p>
          <a:endParaRPr lang="ru-RU"/>
        </a:p>
      </dgm:t>
    </dgm:pt>
    <dgm:pt modelId="{463035FE-831C-4F95-BA53-5283F151AA57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Новые алгоритмы для УП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8B354B2-6C13-486E-8200-D4EFF621759F}" type="parTrans" cxnId="{C17795A5-20AF-418E-822A-DE5A3DAF652B}">
      <dgm:prSet/>
      <dgm:spPr/>
      <dgm:t>
        <a:bodyPr/>
        <a:lstStyle/>
        <a:p>
          <a:endParaRPr lang="ru-RU"/>
        </a:p>
      </dgm:t>
    </dgm:pt>
    <dgm:pt modelId="{04ED9E2F-02A3-4C4E-8775-47789380E312}" type="sibTrans" cxnId="{C17795A5-20AF-418E-822A-DE5A3DAF652B}">
      <dgm:prSet/>
      <dgm:spPr/>
      <dgm:t>
        <a:bodyPr/>
        <a:lstStyle/>
        <a:p>
          <a:endParaRPr lang="ru-RU"/>
        </a:p>
      </dgm:t>
    </dgm:pt>
    <dgm:pt modelId="{B7188978-13F6-4F42-B0EA-EE1EC62C1FDE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 ФГОС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 изменений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22289FC-3B89-42F6-8A26-59F5B51B6B21}" type="parTrans" cxnId="{BE49CDF2-3909-48F7-87FC-D5486420D05F}">
      <dgm:prSet/>
      <dgm:spPr/>
      <dgm:t>
        <a:bodyPr/>
        <a:lstStyle/>
        <a:p>
          <a:endParaRPr lang="ru-RU"/>
        </a:p>
      </dgm:t>
    </dgm:pt>
    <dgm:pt modelId="{7A847D03-E4EB-426D-A452-0777E970EA1A}" type="sibTrans" cxnId="{BE49CDF2-3909-48F7-87FC-D5486420D05F}">
      <dgm:prSet/>
      <dgm:spPr/>
      <dgm:t>
        <a:bodyPr/>
        <a:lstStyle/>
        <a:p>
          <a:endParaRPr lang="ru-RU"/>
        </a:p>
      </dgm:t>
    </dgm:pt>
    <dgm:pt modelId="{0B15E1EF-3381-428B-A1D0-5EA43A6E1C43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СОО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B801BD-6DFC-40A4-B8FE-D87FDA1DD222}" type="parTrans" cxnId="{D3B2D13C-1128-4548-B92F-823535CC3C8D}">
      <dgm:prSet/>
      <dgm:spPr/>
      <dgm:t>
        <a:bodyPr/>
        <a:lstStyle/>
        <a:p>
          <a:endParaRPr lang="ru-RU"/>
        </a:p>
      </dgm:t>
    </dgm:pt>
    <dgm:pt modelId="{A918AE06-D910-4D09-8A39-AA233CAF6720}" type="sibTrans" cxnId="{D3B2D13C-1128-4548-B92F-823535CC3C8D}">
      <dgm:prSet/>
      <dgm:spPr/>
      <dgm:t>
        <a:bodyPr/>
        <a:lstStyle/>
        <a:p>
          <a:endParaRPr lang="ru-RU"/>
        </a:p>
      </dgm:t>
    </dgm:pt>
    <dgm:pt modelId="{72453C0C-FA70-4C7E-B145-28ED4A85F44A}" type="pres">
      <dgm:prSet presAssocID="{A8DD23D5-C0A8-4FED-BE98-B55CC23A88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CE0EAA-14CD-43AE-8730-97D6495E72F3}" type="pres">
      <dgm:prSet presAssocID="{3569BF98-8F1E-46BB-B5F0-0716480C7544}" presName="circle1" presStyleLbl="node1" presStyleIdx="0" presStyleCnt="3"/>
      <dgm:spPr/>
    </dgm:pt>
    <dgm:pt modelId="{273F14CC-AD14-458D-8A73-CB3553C242D1}" type="pres">
      <dgm:prSet presAssocID="{3569BF98-8F1E-46BB-B5F0-0716480C7544}" presName="space" presStyleCnt="0"/>
      <dgm:spPr/>
    </dgm:pt>
    <dgm:pt modelId="{BAB11967-3C68-4589-B91E-8526BD9B298B}" type="pres">
      <dgm:prSet presAssocID="{3569BF98-8F1E-46BB-B5F0-0716480C7544}" presName="rect1" presStyleLbl="alignAcc1" presStyleIdx="0" presStyleCnt="3"/>
      <dgm:spPr/>
      <dgm:t>
        <a:bodyPr/>
        <a:lstStyle/>
        <a:p>
          <a:endParaRPr lang="ru-RU"/>
        </a:p>
      </dgm:t>
    </dgm:pt>
    <dgm:pt modelId="{4937CABD-C492-4EC8-A4EA-158A6878E36C}" type="pres">
      <dgm:prSet presAssocID="{C13C685F-D8B2-439F-9C5C-C14586AE3201}" presName="vertSpace2" presStyleLbl="node1" presStyleIdx="0" presStyleCnt="3"/>
      <dgm:spPr/>
    </dgm:pt>
    <dgm:pt modelId="{C3C9E13A-ACFE-43B5-B3B4-8947E4C8A584}" type="pres">
      <dgm:prSet presAssocID="{C13C685F-D8B2-439F-9C5C-C14586AE3201}" presName="circle2" presStyleLbl="node1" presStyleIdx="1" presStyleCnt="3"/>
      <dgm:spPr/>
    </dgm:pt>
    <dgm:pt modelId="{0CB274F2-B239-4A41-8951-FBE8F9FE2051}" type="pres">
      <dgm:prSet presAssocID="{C13C685F-D8B2-439F-9C5C-C14586AE3201}" presName="rect2" presStyleLbl="alignAcc1" presStyleIdx="1" presStyleCnt="3"/>
      <dgm:spPr/>
      <dgm:t>
        <a:bodyPr/>
        <a:lstStyle/>
        <a:p>
          <a:endParaRPr lang="ru-RU"/>
        </a:p>
      </dgm:t>
    </dgm:pt>
    <dgm:pt modelId="{F63CD9A9-4515-44D8-AAC1-C7B36342A9AF}" type="pres">
      <dgm:prSet presAssocID="{21F9CFD3-7620-4BAA-A116-73B279E6886D}" presName="vertSpace3" presStyleLbl="node1" presStyleIdx="1" presStyleCnt="3"/>
      <dgm:spPr/>
    </dgm:pt>
    <dgm:pt modelId="{3FBA7572-0ACB-4973-9554-FB943B417A5D}" type="pres">
      <dgm:prSet presAssocID="{21F9CFD3-7620-4BAA-A116-73B279E6886D}" presName="circle3" presStyleLbl="node1" presStyleIdx="2" presStyleCnt="3"/>
      <dgm:spPr/>
    </dgm:pt>
    <dgm:pt modelId="{CA519642-B0B4-4B19-AA68-858E2E758A4A}" type="pres">
      <dgm:prSet presAssocID="{21F9CFD3-7620-4BAA-A116-73B279E6886D}" presName="rect3" presStyleLbl="alignAcc1" presStyleIdx="2" presStyleCnt="3"/>
      <dgm:spPr/>
      <dgm:t>
        <a:bodyPr/>
        <a:lstStyle/>
        <a:p>
          <a:endParaRPr lang="ru-RU"/>
        </a:p>
      </dgm:t>
    </dgm:pt>
    <dgm:pt modelId="{6265B930-1B1F-4A63-82A0-0F4554075C48}" type="pres">
      <dgm:prSet presAssocID="{3569BF98-8F1E-46BB-B5F0-0716480C754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32886-289C-403E-A5D9-2F9DD8320FFE}" type="pres">
      <dgm:prSet presAssocID="{3569BF98-8F1E-46BB-B5F0-0716480C754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08F5F-8D6A-45D3-B711-C085C86712FD}" type="pres">
      <dgm:prSet presAssocID="{C13C685F-D8B2-439F-9C5C-C14586AE320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44090-933E-4C37-AEA2-29BA6FD68B76}" type="pres">
      <dgm:prSet presAssocID="{C13C685F-D8B2-439F-9C5C-C14586AE320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5883-178D-4502-970D-ECF3745B0955}" type="pres">
      <dgm:prSet presAssocID="{21F9CFD3-7620-4BAA-A116-73B279E6886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E5E83-4DDF-44BD-A317-A9C3D7972BB2}" type="pres">
      <dgm:prSet presAssocID="{21F9CFD3-7620-4BAA-A116-73B279E6886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C7F35-4F35-4460-A3D4-C23FC45E828C}" type="presOf" srcId="{463035FE-831C-4F95-BA53-5283F151AA57}" destId="{0C2E5E83-4DDF-44BD-A317-A9C3D7972BB2}" srcOrd="0" destOrd="0" presId="urn:microsoft.com/office/officeart/2005/8/layout/target3"/>
    <dgm:cxn modelId="{C17795A5-20AF-418E-822A-DE5A3DAF652B}" srcId="{21F9CFD3-7620-4BAA-A116-73B279E6886D}" destId="{463035FE-831C-4F95-BA53-5283F151AA57}" srcOrd="0" destOrd="0" parTransId="{A8B354B2-6C13-486E-8200-D4EFF621759F}" sibTransId="{04ED9E2F-02A3-4C4E-8775-47789380E312}"/>
    <dgm:cxn modelId="{29DF595B-0AC9-4D2E-B46D-E5CE88FEC568}" srcId="{C13C685F-D8B2-439F-9C5C-C14586AE3201}" destId="{4100EC2F-D3CD-400D-A98A-D744072DB761}" srcOrd="1" destOrd="0" parTransId="{FE08CA83-5F36-4E8C-BC80-966110C9B874}" sibTransId="{1094A756-4580-45AC-BF87-42972377F9AC}"/>
    <dgm:cxn modelId="{3E05784D-E22A-4463-AA7D-48A25F55BD8B}" type="presOf" srcId="{21F9CFD3-7620-4BAA-A116-73B279E6886D}" destId="{87A65883-178D-4502-970D-ECF3745B0955}" srcOrd="1" destOrd="0" presId="urn:microsoft.com/office/officeart/2005/8/layout/target3"/>
    <dgm:cxn modelId="{669FE9B3-731A-457B-B0FD-D80F451DB4B2}" type="presOf" srcId="{FD5375B0-C547-418E-B55C-DC7820DA5915}" destId="{4F232886-289C-403E-A5D9-2F9DD8320FFE}" srcOrd="0" destOrd="1" presId="urn:microsoft.com/office/officeart/2005/8/layout/target3"/>
    <dgm:cxn modelId="{A431EE34-571B-440A-9E13-352C75A81354}" type="presOf" srcId="{B7188978-13F6-4F42-B0EA-EE1EC62C1FDE}" destId="{0C2E5E83-4DDF-44BD-A317-A9C3D7972BB2}" srcOrd="0" destOrd="1" presId="urn:microsoft.com/office/officeart/2005/8/layout/target3"/>
    <dgm:cxn modelId="{468822E2-F533-4C12-B8B7-56424A121139}" srcId="{A8DD23D5-C0A8-4FED-BE98-B55CC23A881A}" destId="{3569BF98-8F1E-46BB-B5F0-0716480C7544}" srcOrd="0" destOrd="0" parTransId="{3577FD47-79EA-404B-AF29-50A0027765D5}" sibTransId="{1F027B47-480D-4639-947F-35E0DAB209B5}"/>
    <dgm:cxn modelId="{A5597892-9776-4CD9-AB26-2102E99558F1}" srcId="{A8DD23D5-C0A8-4FED-BE98-B55CC23A881A}" destId="{21F9CFD3-7620-4BAA-A116-73B279E6886D}" srcOrd="2" destOrd="0" parTransId="{BFE7C921-D219-496E-8047-881E432536ED}" sibTransId="{FD24793E-708F-48CB-9112-919959A2A3F5}"/>
    <dgm:cxn modelId="{92D7D0E3-5152-492A-B73A-6B33F74597A5}" type="presOf" srcId="{0B15E1EF-3381-428B-A1D0-5EA43A6E1C43}" destId="{4F232886-289C-403E-A5D9-2F9DD8320FFE}" srcOrd="0" destOrd="2" presId="urn:microsoft.com/office/officeart/2005/8/layout/target3"/>
    <dgm:cxn modelId="{809B53CB-73E3-4BD3-9053-5CB76C29FC55}" srcId="{C13C685F-D8B2-439F-9C5C-C14586AE3201}" destId="{DFA1ADA4-0F5D-4AC2-9252-5C2BC301BE29}" srcOrd="0" destOrd="0" parTransId="{6DC1287D-89FC-44B7-906F-47A4842819EB}" sibTransId="{A053E097-6A1E-4793-BAB5-5B5890901F46}"/>
    <dgm:cxn modelId="{91B4BC16-B040-4038-A6EB-C4540BAEE02D}" type="presOf" srcId="{C13C685F-D8B2-439F-9C5C-C14586AE3201}" destId="{0CB274F2-B239-4A41-8951-FBE8F9FE2051}" srcOrd="0" destOrd="0" presId="urn:microsoft.com/office/officeart/2005/8/layout/target3"/>
    <dgm:cxn modelId="{BE49CDF2-3909-48F7-87FC-D5486420D05F}" srcId="{21F9CFD3-7620-4BAA-A116-73B279E6886D}" destId="{B7188978-13F6-4F42-B0EA-EE1EC62C1FDE}" srcOrd="1" destOrd="0" parTransId="{B22289FC-3B89-42F6-8A26-59F5B51B6B21}" sibTransId="{7A847D03-E4EB-426D-A452-0777E970EA1A}"/>
    <dgm:cxn modelId="{22033836-AC63-42CE-B1D6-914E3250CED0}" type="presOf" srcId="{4100EC2F-D3CD-400D-A98A-D744072DB761}" destId="{4E744090-933E-4C37-AEA2-29BA6FD68B76}" srcOrd="0" destOrd="1" presId="urn:microsoft.com/office/officeart/2005/8/layout/target3"/>
    <dgm:cxn modelId="{37E4CB85-1E2F-4D6F-B0C6-228220A97F81}" type="presOf" srcId="{3569BF98-8F1E-46BB-B5F0-0716480C7544}" destId="{BAB11967-3C68-4589-B91E-8526BD9B298B}" srcOrd="0" destOrd="0" presId="urn:microsoft.com/office/officeart/2005/8/layout/target3"/>
    <dgm:cxn modelId="{DCBB204C-132E-4E8F-9534-FE63B4ADA492}" type="presOf" srcId="{3569BF98-8F1E-46BB-B5F0-0716480C7544}" destId="{6265B930-1B1F-4A63-82A0-0F4554075C48}" srcOrd="1" destOrd="0" presId="urn:microsoft.com/office/officeart/2005/8/layout/target3"/>
    <dgm:cxn modelId="{C746E72D-42D1-4535-8570-B4BDAD2425BB}" type="presOf" srcId="{21F9CFD3-7620-4BAA-A116-73B279E6886D}" destId="{CA519642-B0B4-4B19-AA68-858E2E758A4A}" srcOrd="0" destOrd="0" presId="urn:microsoft.com/office/officeart/2005/8/layout/target3"/>
    <dgm:cxn modelId="{594A7E39-C11F-4A9D-B430-4DCA70CDDA43}" type="presOf" srcId="{C13C685F-D8B2-439F-9C5C-C14586AE3201}" destId="{63F08F5F-8D6A-45D3-B711-C085C86712FD}" srcOrd="1" destOrd="0" presId="urn:microsoft.com/office/officeart/2005/8/layout/target3"/>
    <dgm:cxn modelId="{E96080B4-1457-4BFB-BC9C-8C00B464D361}" type="presOf" srcId="{DFA1ADA4-0F5D-4AC2-9252-5C2BC301BE29}" destId="{4E744090-933E-4C37-AEA2-29BA6FD68B76}" srcOrd="0" destOrd="0" presId="urn:microsoft.com/office/officeart/2005/8/layout/target3"/>
    <dgm:cxn modelId="{1A81732D-D4F7-434E-BE19-1C2F4263BD4F}" srcId="{3569BF98-8F1E-46BB-B5F0-0716480C7544}" destId="{FD5375B0-C547-418E-B55C-DC7820DA5915}" srcOrd="1" destOrd="0" parTransId="{818DBA50-0175-41E9-A502-3820347F9C03}" sibTransId="{7BB32BFA-506A-4400-A770-4EE42AF8E40B}"/>
    <dgm:cxn modelId="{AE6C39FD-65E6-406C-AC4C-EF241289124B}" type="presOf" srcId="{718E234D-9C63-4E11-9787-A975E7880F10}" destId="{4F232886-289C-403E-A5D9-2F9DD8320FFE}" srcOrd="0" destOrd="0" presId="urn:microsoft.com/office/officeart/2005/8/layout/target3"/>
    <dgm:cxn modelId="{4F8876C1-BB86-44A0-B825-456BB4981171}" srcId="{A8DD23D5-C0A8-4FED-BE98-B55CC23A881A}" destId="{C13C685F-D8B2-439F-9C5C-C14586AE3201}" srcOrd="1" destOrd="0" parTransId="{01D66CF5-EFA4-417C-91F8-2E343AD82C20}" sibTransId="{6E270E37-FE09-4345-9D91-EB25F462C559}"/>
    <dgm:cxn modelId="{3E9FEAF1-2B6E-4C37-BE30-923512C381CF}" srcId="{3569BF98-8F1E-46BB-B5F0-0716480C7544}" destId="{718E234D-9C63-4E11-9787-A975E7880F10}" srcOrd="0" destOrd="0" parTransId="{189D0F1E-3EDA-4C39-8CD1-96E4904B685A}" sibTransId="{97EF2F6F-00F7-4337-BF09-456A8E2F7261}"/>
    <dgm:cxn modelId="{D3B2D13C-1128-4548-B92F-823535CC3C8D}" srcId="{3569BF98-8F1E-46BB-B5F0-0716480C7544}" destId="{0B15E1EF-3381-428B-A1D0-5EA43A6E1C43}" srcOrd="2" destOrd="0" parTransId="{A6B801BD-6DFC-40A4-B8FE-D87FDA1DD222}" sibTransId="{A918AE06-D910-4D09-8A39-AA233CAF6720}"/>
    <dgm:cxn modelId="{10FE17E8-B983-4C13-A524-30D3970C1B73}" type="presOf" srcId="{A8DD23D5-C0A8-4FED-BE98-B55CC23A881A}" destId="{72453C0C-FA70-4C7E-B145-28ED4A85F44A}" srcOrd="0" destOrd="0" presId="urn:microsoft.com/office/officeart/2005/8/layout/target3"/>
    <dgm:cxn modelId="{D9D395C4-6DBB-40E4-9CA2-F177E530E180}" type="presParOf" srcId="{72453C0C-FA70-4C7E-B145-28ED4A85F44A}" destId="{67CE0EAA-14CD-43AE-8730-97D6495E72F3}" srcOrd="0" destOrd="0" presId="urn:microsoft.com/office/officeart/2005/8/layout/target3"/>
    <dgm:cxn modelId="{44492115-ABE8-4570-B750-62960A7B1070}" type="presParOf" srcId="{72453C0C-FA70-4C7E-B145-28ED4A85F44A}" destId="{273F14CC-AD14-458D-8A73-CB3553C242D1}" srcOrd="1" destOrd="0" presId="urn:microsoft.com/office/officeart/2005/8/layout/target3"/>
    <dgm:cxn modelId="{DEC7A10E-C2B6-4345-B47C-487F49E7CBFB}" type="presParOf" srcId="{72453C0C-FA70-4C7E-B145-28ED4A85F44A}" destId="{BAB11967-3C68-4589-B91E-8526BD9B298B}" srcOrd="2" destOrd="0" presId="urn:microsoft.com/office/officeart/2005/8/layout/target3"/>
    <dgm:cxn modelId="{DF378F61-148C-4CFA-9FBF-5394B8D9C97F}" type="presParOf" srcId="{72453C0C-FA70-4C7E-B145-28ED4A85F44A}" destId="{4937CABD-C492-4EC8-A4EA-158A6878E36C}" srcOrd="3" destOrd="0" presId="urn:microsoft.com/office/officeart/2005/8/layout/target3"/>
    <dgm:cxn modelId="{0CE4D266-F5F6-4981-81F2-33C54E8574BB}" type="presParOf" srcId="{72453C0C-FA70-4C7E-B145-28ED4A85F44A}" destId="{C3C9E13A-ACFE-43B5-B3B4-8947E4C8A584}" srcOrd="4" destOrd="0" presId="urn:microsoft.com/office/officeart/2005/8/layout/target3"/>
    <dgm:cxn modelId="{181F8733-A51D-47B8-BF4E-FB50654EC80C}" type="presParOf" srcId="{72453C0C-FA70-4C7E-B145-28ED4A85F44A}" destId="{0CB274F2-B239-4A41-8951-FBE8F9FE2051}" srcOrd="5" destOrd="0" presId="urn:microsoft.com/office/officeart/2005/8/layout/target3"/>
    <dgm:cxn modelId="{6A219F2A-406A-434F-AEFE-7E47FCD6845A}" type="presParOf" srcId="{72453C0C-FA70-4C7E-B145-28ED4A85F44A}" destId="{F63CD9A9-4515-44D8-AAC1-C7B36342A9AF}" srcOrd="6" destOrd="0" presId="urn:microsoft.com/office/officeart/2005/8/layout/target3"/>
    <dgm:cxn modelId="{3DDEF6AD-1036-46BF-AEFD-F7E3C70E62EC}" type="presParOf" srcId="{72453C0C-FA70-4C7E-B145-28ED4A85F44A}" destId="{3FBA7572-0ACB-4973-9554-FB943B417A5D}" srcOrd="7" destOrd="0" presId="urn:microsoft.com/office/officeart/2005/8/layout/target3"/>
    <dgm:cxn modelId="{B62E0AA8-4099-4D69-9456-EA21F1C5A861}" type="presParOf" srcId="{72453C0C-FA70-4C7E-B145-28ED4A85F44A}" destId="{CA519642-B0B4-4B19-AA68-858E2E758A4A}" srcOrd="8" destOrd="0" presId="urn:microsoft.com/office/officeart/2005/8/layout/target3"/>
    <dgm:cxn modelId="{63FCC1D0-6FE2-4082-8AA0-CCB79BD700CE}" type="presParOf" srcId="{72453C0C-FA70-4C7E-B145-28ED4A85F44A}" destId="{6265B930-1B1F-4A63-82A0-0F4554075C48}" srcOrd="9" destOrd="0" presId="urn:microsoft.com/office/officeart/2005/8/layout/target3"/>
    <dgm:cxn modelId="{6008DACF-6670-4BA8-A385-26DB83903BA3}" type="presParOf" srcId="{72453C0C-FA70-4C7E-B145-28ED4A85F44A}" destId="{4F232886-289C-403E-A5D9-2F9DD8320FFE}" srcOrd="10" destOrd="0" presId="urn:microsoft.com/office/officeart/2005/8/layout/target3"/>
    <dgm:cxn modelId="{EC82B5D5-C8D1-44B2-8B17-3D194E53C9FE}" type="presParOf" srcId="{72453C0C-FA70-4C7E-B145-28ED4A85F44A}" destId="{63F08F5F-8D6A-45D3-B711-C085C86712FD}" srcOrd="11" destOrd="0" presId="urn:microsoft.com/office/officeart/2005/8/layout/target3"/>
    <dgm:cxn modelId="{D110619D-4449-4041-AB3F-EBC764613E77}" type="presParOf" srcId="{72453C0C-FA70-4C7E-B145-28ED4A85F44A}" destId="{4E744090-933E-4C37-AEA2-29BA6FD68B76}" srcOrd="12" destOrd="0" presId="urn:microsoft.com/office/officeart/2005/8/layout/target3"/>
    <dgm:cxn modelId="{0FF75146-8D99-4853-85F5-4AE8EA0FC88A}" type="presParOf" srcId="{72453C0C-FA70-4C7E-B145-28ED4A85F44A}" destId="{87A65883-178D-4502-970D-ECF3745B0955}" srcOrd="13" destOrd="0" presId="urn:microsoft.com/office/officeart/2005/8/layout/target3"/>
    <dgm:cxn modelId="{A397B3BB-FF4A-42E0-AE3D-759537902AE5}" type="presParOf" srcId="{72453C0C-FA70-4C7E-B145-28ED4A85F44A}" destId="{0C2E5E83-4DDF-44BD-A317-A9C3D7972BB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A6FF2-5383-4AEB-A1AA-3390036C5C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485DC-12B0-46DA-9C70-33C28A58288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Копирование имеющихся планов</a:t>
          </a:r>
          <a:endParaRPr lang="ru-RU" sz="2800" b="1" dirty="0">
            <a:solidFill>
              <a:srgbClr val="002060"/>
            </a:solidFill>
          </a:endParaRPr>
        </a:p>
      </dgm:t>
    </dgm:pt>
    <dgm:pt modelId="{4111C41A-971E-4017-8DF6-23204F390B44}" type="parTrans" cxnId="{5DD50B66-8509-4AF6-B1A6-700E1D2D43AE}">
      <dgm:prSet/>
      <dgm:spPr/>
      <dgm:t>
        <a:bodyPr/>
        <a:lstStyle/>
        <a:p>
          <a:endParaRPr lang="ru-RU"/>
        </a:p>
      </dgm:t>
    </dgm:pt>
    <dgm:pt modelId="{5A7056DA-7980-4CEF-A18C-ACAFD107BBC5}" type="sibTrans" cxnId="{5DD50B66-8509-4AF6-B1A6-700E1D2D43AE}">
      <dgm:prSet/>
      <dgm:spPr/>
      <dgm:t>
        <a:bodyPr/>
        <a:lstStyle/>
        <a:p>
          <a:endParaRPr lang="ru-RU"/>
        </a:p>
      </dgm:t>
    </dgm:pt>
    <dgm:pt modelId="{05399DE4-CDA0-4035-97DC-A759D0F58B76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Создание с использованием шаблона</a:t>
          </a:r>
        </a:p>
      </dgm:t>
    </dgm:pt>
    <dgm:pt modelId="{C1BD7B57-2D48-4397-8AFA-1690646D5A60}" type="parTrans" cxnId="{7196A247-4AE2-49B2-B5C1-B37E5BCD1674}">
      <dgm:prSet/>
      <dgm:spPr/>
      <dgm:t>
        <a:bodyPr/>
        <a:lstStyle/>
        <a:p>
          <a:endParaRPr lang="ru-RU"/>
        </a:p>
      </dgm:t>
    </dgm:pt>
    <dgm:pt modelId="{FC6B831D-B907-46CB-869C-A595F68365F2}" type="sibTrans" cxnId="{7196A247-4AE2-49B2-B5C1-B37E5BCD1674}">
      <dgm:prSet/>
      <dgm:spPr/>
      <dgm:t>
        <a:bodyPr/>
        <a:lstStyle/>
        <a:p>
          <a:endParaRPr lang="ru-RU"/>
        </a:p>
      </dgm:t>
    </dgm:pt>
    <dgm:pt modelId="{E7A653D6-5F70-43B4-B8AB-234417FB8DD0}" type="pres">
      <dgm:prSet presAssocID="{B68A6FF2-5383-4AEB-A1AA-3390036C5C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1FF0C9-4026-4B2F-8174-932FFF935DCA}" type="pres">
      <dgm:prSet presAssocID="{B68A6FF2-5383-4AEB-A1AA-3390036C5C09}" presName="Name1" presStyleCnt="0"/>
      <dgm:spPr/>
    </dgm:pt>
    <dgm:pt modelId="{9FE531A8-9F00-4639-AAB2-A47F0CB532A1}" type="pres">
      <dgm:prSet presAssocID="{B68A6FF2-5383-4AEB-A1AA-3390036C5C09}" presName="cycle" presStyleCnt="0"/>
      <dgm:spPr/>
    </dgm:pt>
    <dgm:pt modelId="{1C346023-D361-451A-BFEA-D9D416209AA0}" type="pres">
      <dgm:prSet presAssocID="{B68A6FF2-5383-4AEB-A1AA-3390036C5C09}" presName="srcNode" presStyleLbl="node1" presStyleIdx="0" presStyleCnt="2"/>
      <dgm:spPr/>
    </dgm:pt>
    <dgm:pt modelId="{A77522F3-C637-4FE7-8B24-7EF91D5544FC}" type="pres">
      <dgm:prSet presAssocID="{B68A6FF2-5383-4AEB-A1AA-3390036C5C09}" presName="conn" presStyleLbl="parChTrans1D2" presStyleIdx="0" presStyleCnt="1"/>
      <dgm:spPr/>
      <dgm:t>
        <a:bodyPr/>
        <a:lstStyle/>
        <a:p>
          <a:endParaRPr lang="ru-RU"/>
        </a:p>
      </dgm:t>
    </dgm:pt>
    <dgm:pt modelId="{C40C48B6-B3B5-4B68-BF50-F7FF0CBDBB20}" type="pres">
      <dgm:prSet presAssocID="{B68A6FF2-5383-4AEB-A1AA-3390036C5C09}" presName="extraNode" presStyleLbl="node1" presStyleIdx="0" presStyleCnt="2"/>
      <dgm:spPr/>
    </dgm:pt>
    <dgm:pt modelId="{3E177EF6-4C2C-472E-9B92-AE8F7B202E60}" type="pres">
      <dgm:prSet presAssocID="{B68A6FF2-5383-4AEB-A1AA-3390036C5C09}" presName="dstNode" presStyleLbl="node1" presStyleIdx="0" presStyleCnt="2"/>
      <dgm:spPr/>
    </dgm:pt>
    <dgm:pt modelId="{19D18469-16D2-47FE-AFEA-93C1B38E71F4}" type="pres">
      <dgm:prSet presAssocID="{CFE485DC-12B0-46DA-9C70-33C28A58288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1BEF-7867-4D23-9851-5D63B2B9367F}" type="pres">
      <dgm:prSet presAssocID="{CFE485DC-12B0-46DA-9C70-33C28A582885}" presName="accent_1" presStyleCnt="0"/>
      <dgm:spPr/>
    </dgm:pt>
    <dgm:pt modelId="{801B3ED9-74C3-4D95-A25D-EA25C1A3E42A}" type="pres">
      <dgm:prSet presAssocID="{CFE485DC-12B0-46DA-9C70-33C28A582885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138B2F4-3420-4489-83C5-961C295141D5}" type="pres">
      <dgm:prSet presAssocID="{05399DE4-CDA0-4035-97DC-A759D0F58B7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9F01-0981-4A87-984A-CD84ECD07F24}" type="pres">
      <dgm:prSet presAssocID="{05399DE4-CDA0-4035-97DC-A759D0F58B76}" presName="accent_2" presStyleCnt="0"/>
      <dgm:spPr/>
    </dgm:pt>
    <dgm:pt modelId="{CF9F802C-F858-4D4E-AAA2-9250E26EF8EA}" type="pres">
      <dgm:prSet presAssocID="{05399DE4-CDA0-4035-97DC-A759D0F58B76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025C0253-7685-4096-9ACA-846324153704}" type="presOf" srcId="{05399DE4-CDA0-4035-97DC-A759D0F58B76}" destId="{E138B2F4-3420-4489-83C5-961C295141D5}" srcOrd="0" destOrd="0" presId="urn:microsoft.com/office/officeart/2008/layout/VerticalCurvedList"/>
    <dgm:cxn modelId="{B870E9E8-2402-410F-AF6B-CB9DC16659A3}" type="presOf" srcId="{5A7056DA-7980-4CEF-A18C-ACAFD107BBC5}" destId="{A77522F3-C637-4FE7-8B24-7EF91D5544FC}" srcOrd="0" destOrd="0" presId="urn:microsoft.com/office/officeart/2008/layout/VerticalCurvedList"/>
    <dgm:cxn modelId="{5DD50B66-8509-4AF6-B1A6-700E1D2D43AE}" srcId="{B68A6FF2-5383-4AEB-A1AA-3390036C5C09}" destId="{CFE485DC-12B0-46DA-9C70-33C28A582885}" srcOrd="0" destOrd="0" parTransId="{4111C41A-971E-4017-8DF6-23204F390B44}" sibTransId="{5A7056DA-7980-4CEF-A18C-ACAFD107BBC5}"/>
    <dgm:cxn modelId="{B1B5DC23-2494-41F3-BDBF-A27FB800CAC9}" type="presOf" srcId="{B68A6FF2-5383-4AEB-A1AA-3390036C5C09}" destId="{E7A653D6-5F70-43B4-B8AB-234417FB8DD0}" srcOrd="0" destOrd="0" presId="urn:microsoft.com/office/officeart/2008/layout/VerticalCurvedList"/>
    <dgm:cxn modelId="{DAD0ADFF-1E58-4F97-88D1-FECEF934C35D}" type="presOf" srcId="{CFE485DC-12B0-46DA-9C70-33C28A582885}" destId="{19D18469-16D2-47FE-AFEA-93C1B38E71F4}" srcOrd="0" destOrd="0" presId="urn:microsoft.com/office/officeart/2008/layout/VerticalCurvedList"/>
    <dgm:cxn modelId="{7196A247-4AE2-49B2-B5C1-B37E5BCD1674}" srcId="{B68A6FF2-5383-4AEB-A1AA-3390036C5C09}" destId="{05399DE4-CDA0-4035-97DC-A759D0F58B76}" srcOrd="1" destOrd="0" parTransId="{C1BD7B57-2D48-4397-8AFA-1690646D5A60}" sibTransId="{FC6B831D-B907-46CB-869C-A595F68365F2}"/>
    <dgm:cxn modelId="{4228B724-B97A-44BF-B3C1-1C5FAD41B9EF}" type="presParOf" srcId="{E7A653D6-5F70-43B4-B8AB-234417FB8DD0}" destId="{1F1FF0C9-4026-4B2F-8174-932FFF935DCA}" srcOrd="0" destOrd="0" presId="urn:microsoft.com/office/officeart/2008/layout/VerticalCurvedList"/>
    <dgm:cxn modelId="{F33C905E-1E1E-485B-951C-9184C6DCF27C}" type="presParOf" srcId="{1F1FF0C9-4026-4B2F-8174-932FFF935DCA}" destId="{9FE531A8-9F00-4639-AAB2-A47F0CB532A1}" srcOrd="0" destOrd="0" presId="urn:microsoft.com/office/officeart/2008/layout/VerticalCurvedList"/>
    <dgm:cxn modelId="{EAD074E5-8361-4394-BA82-26984D1584F2}" type="presParOf" srcId="{9FE531A8-9F00-4639-AAB2-A47F0CB532A1}" destId="{1C346023-D361-451A-BFEA-D9D416209AA0}" srcOrd="0" destOrd="0" presId="urn:microsoft.com/office/officeart/2008/layout/VerticalCurvedList"/>
    <dgm:cxn modelId="{7E5FACC4-A6E5-4449-8C2B-2E97F841BC30}" type="presParOf" srcId="{9FE531A8-9F00-4639-AAB2-A47F0CB532A1}" destId="{A77522F3-C637-4FE7-8B24-7EF91D5544FC}" srcOrd="1" destOrd="0" presId="urn:microsoft.com/office/officeart/2008/layout/VerticalCurvedList"/>
    <dgm:cxn modelId="{B8D9969B-C877-41AB-9C36-DEA725B2D0F1}" type="presParOf" srcId="{9FE531A8-9F00-4639-AAB2-A47F0CB532A1}" destId="{C40C48B6-B3B5-4B68-BF50-F7FF0CBDBB20}" srcOrd="2" destOrd="0" presId="urn:microsoft.com/office/officeart/2008/layout/VerticalCurvedList"/>
    <dgm:cxn modelId="{4FFF57A0-88F0-442D-8419-5527DB86306A}" type="presParOf" srcId="{9FE531A8-9F00-4639-AAB2-A47F0CB532A1}" destId="{3E177EF6-4C2C-472E-9B92-AE8F7B202E60}" srcOrd="3" destOrd="0" presId="urn:microsoft.com/office/officeart/2008/layout/VerticalCurvedList"/>
    <dgm:cxn modelId="{F5BC851A-6A6D-427A-B70C-45C3D7A5BA93}" type="presParOf" srcId="{1F1FF0C9-4026-4B2F-8174-932FFF935DCA}" destId="{19D18469-16D2-47FE-AFEA-93C1B38E71F4}" srcOrd="1" destOrd="0" presId="urn:microsoft.com/office/officeart/2008/layout/VerticalCurvedList"/>
    <dgm:cxn modelId="{0381A13C-D00A-4A6E-89F1-5B59F573134E}" type="presParOf" srcId="{1F1FF0C9-4026-4B2F-8174-932FFF935DCA}" destId="{329A1BEF-7867-4D23-9851-5D63B2B9367F}" srcOrd="2" destOrd="0" presId="urn:microsoft.com/office/officeart/2008/layout/VerticalCurvedList"/>
    <dgm:cxn modelId="{A32F49C6-6CDD-4E2F-97DF-F7260B08501E}" type="presParOf" srcId="{329A1BEF-7867-4D23-9851-5D63B2B9367F}" destId="{801B3ED9-74C3-4D95-A25D-EA25C1A3E42A}" srcOrd="0" destOrd="0" presId="urn:microsoft.com/office/officeart/2008/layout/VerticalCurvedList"/>
    <dgm:cxn modelId="{FD0AF46D-7128-49F7-B8F7-E37EE738C96A}" type="presParOf" srcId="{1F1FF0C9-4026-4B2F-8174-932FFF935DCA}" destId="{E138B2F4-3420-4489-83C5-961C295141D5}" srcOrd="3" destOrd="0" presId="urn:microsoft.com/office/officeart/2008/layout/VerticalCurvedList"/>
    <dgm:cxn modelId="{50281219-6AEE-4B6D-9511-B94A330C4E2A}" type="presParOf" srcId="{1F1FF0C9-4026-4B2F-8174-932FFF935DCA}" destId="{FD409F01-0981-4A87-984A-CD84ECD07F24}" srcOrd="4" destOrd="0" presId="urn:microsoft.com/office/officeart/2008/layout/VerticalCurvedList"/>
    <dgm:cxn modelId="{56726A1D-DEBC-4965-8DB8-DE0DB1A0C5C1}" type="presParOf" srcId="{FD409F01-0981-4A87-984A-CD84ECD07F24}" destId="{CF9F802C-F858-4D4E-AAA2-9250E26EF8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509789-336B-4C47-AEB8-E468CE49797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C55D36-7548-45A5-9D0E-C5F20EBEC8C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 ФГОС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B2713-9DE3-4F18-B759-795CBD35ABA1}" type="parTrans" cxnId="{1A530057-3D73-4A7D-8EE4-E72C262C1559}">
      <dgm:prSet/>
      <dgm:spPr/>
      <dgm:t>
        <a:bodyPr/>
        <a:lstStyle/>
        <a:p>
          <a:endParaRPr lang="ru-RU"/>
        </a:p>
      </dgm:t>
    </dgm:pt>
    <dgm:pt modelId="{13820B2C-2408-4956-A8A7-3A1ED38B99AA}" type="sibTrans" cxnId="{1A530057-3D73-4A7D-8EE4-E72C262C1559}">
      <dgm:prSet/>
      <dgm:spPr/>
      <dgm:t>
        <a:bodyPr/>
        <a:lstStyle/>
        <a:p>
          <a:endParaRPr lang="ru-RU"/>
        </a:p>
      </dgm:t>
    </dgm:pt>
    <dgm:pt modelId="{96573DFB-9FD4-47F3-9721-4EC327811A1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Копируем </a:t>
          </a:r>
          <a:b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новую образовательную программу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D17B0-3BF8-47CD-ACD1-91CBF76D11C3}" type="parTrans" cxnId="{2C1346EF-C03B-44ED-90AD-22E27A7B0EE4}">
      <dgm:prSet/>
      <dgm:spPr/>
      <dgm:t>
        <a:bodyPr/>
        <a:lstStyle/>
        <a:p>
          <a:endParaRPr lang="ru-RU"/>
        </a:p>
      </dgm:t>
    </dgm:pt>
    <dgm:pt modelId="{6B27FA78-F1B6-4BFB-8AB5-9915A2572BDD}" type="sibTrans" cxnId="{2C1346EF-C03B-44ED-90AD-22E27A7B0EE4}">
      <dgm:prSet/>
      <dgm:spPr/>
      <dgm:t>
        <a:bodyPr/>
        <a:lstStyle/>
        <a:p>
          <a:endParaRPr lang="ru-RU"/>
        </a:p>
      </dgm:t>
    </dgm:pt>
    <dgm:pt modelId="{9D4ED6DC-7736-490B-91A8-751332E72BE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 ФОП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6A66B-2F1E-403E-99AD-0DA17BB7DF22}" type="parTrans" cxnId="{2175DE2E-37A9-4759-B782-E61367B79A27}">
      <dgm:prSet/>
      <dgm:spPr/>
      <dgm:t>
        <a:bodyPr/>
        <a:lstStyle/>
        <a:p>
          <a:endParaRPr lang="ru-RU"/>
        </a:p>
      </dgm:t>
    </dgm:pt>
    <dgm:pt modelId="{7EAAD620-F1B3-4B1C-A6CD-940319A8E157}" type="sibTrans" cxnId="{2175DE2E-37A9-4759-B782-E61367B79A27}">
      <dgm:prSet/>
      <dgm:spPr/>
      <dgm:t>
        <a:bodyPr/>
        <a:lstStyle/>
        <a:p>
          <a:endParaRPr lang="ru-RU"/>
        </a:p>
      </dgm:t>
    </dgm:pt>
    <dgm:pt modelId="{3CC200F8-15F7-44A9-8ABC-DC696AFF4C5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Создаем с использованием шаблона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546D9-4E6D-4D48-80DD-C6A9B910B28B}" type="parTrans" cxnId="{03D04EEC-C506-4E8A-81CF-300F724764CF}">
      <dgm:prSet/>
      <dgm:spPr/>
      <dgm:t>
        <a:bodyPr/>
        <a:lstStyle/>
        <a:p>
          <a:endParaRPr lang="ru-RU"/>
        </a:p>
      </dgm:t>
    </dgm:pt>
    <dgm:pt modelId="{468521E3-871E-4CA2-874B-71A826CB4A38}" type="sibTrans" cxnId="{03D04EEC-C506-4E8A-81CF-300F724764CF}">
      <dgm:prSet/>
      <dgm:spPr/>
      <dgm:t>
        <a:bodyPr/>
        <a:lstStyle/>
        <a:p>
          <a:endParaRPr lang="ru-RU"/>
        </a:p>
      </dgm:t>
    </dgm:pt>
    <dgm:pt modelId="{EF20BD43-3E17-4D97-8B30-EBB9BD218333}" type="pres">
      <dgm:prSet presAssocID="{65509789-336B-4C47-AEB8-E468CE49797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5D9948-3935-418E-8053-305D990B83C3}" type="pres">
      <dgm:prSet presAssocID="{D2C55D36-7548-45A5-9D0E-C5F20EBEC8C8}" presName="posSpace" presStyleCnt="0"/>
      <dgm:spPr/>
    </dgm:pt>
    <dgm:pt modelId="{4400B198-C7BF-4EC9-B389-8D3F6F4B0825}" type="pres">
      <dgm:prSet presAssocID="{D2C55D36-7548-45A5-9D0E-C5F20EBEC8C8}" presName="vertFlow" presStyleCnt="0"/>
      <dgm:spPr/>
    </dgm:pt>
    <dgm:pt modelId="{0DC26E41-C44A-4ED9-B7C2-0CB1F969B349}" type="pres">
      <dgm:prSet presAssocID="{D2C55D36-7548-45A5-9D0E-C5F20EBEC8C8}" presName="topSpace" presStyleCnt="0"/>
      <dgm:spPr/>
    </dgm:pt>
    <dgm:pt modelId="{8256FD08-E2FE-4381-A7F2-D18FCFC07D56}" type="pres">
      <dgm:prSet presAssocID="{D2C55D36-7548-45A5-9D0E-C5F20EBEC8C8}" presName="firstComp" presStyleCnt="0"/>
      <dgm:spPr/>
    </dgm:pt>
    <dgm:pt modelId="{53132562-9D46-4484-8F0F-220597804B9B}" type="pres">
      <dgm:prSet presAssocID="{D2C55D36-7548-45A5-9D0E-C5F20EBEC8C8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4D5EED1D-95B7-4ECC-9A1D-8FC88EED21E6}" type="pres">
      <dgm:prSet presAssocID="{D2C55D36-7548-45A5-9D0E-C5F20EBEC8C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0B704-7956-49C3-BA03-C13520B3C20A}" type="pres">
      <dgm:prSet presAssocID="{D2C55D36-7548-45A5-9D0E-C5F20EBEC8C8}" presName="negSpace" presStyleCnt="0"/>
      <dgm:spPr/>
    </dgm:pt>
    <dgm:pt modelId="{8E1A5DDA-BE94-46F3-8C9F-654171DD2568}" type="pres">
      <dgm:prSet presAssocID="{D2C55D36-7548-45A5-9D0E-C5F20EBEC8C8}" presName="circle" presStyleLbl="node1" presStyleIdx="0" presStyleCnt="2"/>
      <dgm:spPr/>
      <dgm:t>
        <a:bodyPr/>
        <a:lstStyle/>
        <a:p>
          <a:endParaRPr lang="ru-RU"/>
        </a:p>
      </dgm:t>
    </dgm:pt>
    <dgm:pt modelId="{E3D353B4-29D7-4657-AE94-EE0E2F827ED3}" type="pres">
      <dgm:prSet presAssocID="{13820B2C-2408-4956-A8A7-3A1ED38B99AA}" presName="transSpace" presStyleCnt="0"/>
      <dgm:spPr/>
    </dgm:pt>
    <dgm:pt modelId="{25B3A460-532A-401B-840E-9B643FB8C286}" type="pres">
      <dgm:prSet presAssocID="{9D4ED6DC-7736-490B-91A8-751332E72BE2}" presName="posSpace" presStyleCnt="0"/>
      <dgm:spPr/>
    </dgm:pt>
    <dgm:pt modelId="{0E61868C-3050-4C95-97C7-00375F86C934}" type="pres">
      <dgm:prSet presAssocID="{9D4ED6DC-7736-490B-91A8-751332E72BE2}" presName="vertFlow" presStyleCnt="0"/>
      <dgm:spPr/>
    </dgm:pt>
    <dgm:pt modelId="{6AA0500D-E22D-432B-AFFB-3FA777E28191}" type="pres">
      <dgm:prSet presAssocID="{9D4ED6DC-7736-490B-91A8-751332E72BE2}" presName="topSpace" presStyleCnt="0"/>
      <dgm:spPr/>
    </dgm:pt>
    <dgm:pt modelId="{3808A239-A45E-4125-B777-126756C0B659}" type="pres">
      <dgm:prSet presAssocID="{9D4ED6DC-7736-490B-91A8-751332E72BE2}" presName="firstComp" presStyleCnt="0"/>
      <dgm:spPr/>
    </dgm:pt>
    <dgm:pt modelId="{90FD4A84-83FE-4087-AE08-556295BE2CD8}" type="pres">
      <dgm:prSet presAssocID="{9D4ED6DC-7736-490B-91A8-751332E72BE2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6363D2D5-9753-4EC8-A608-63E9FE397AAF}" type="pres">
      <dgm:prSet presAssocID="{9D4ED6DC-7736-490B-91A8-751332E72BE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C9B8B-4105-4BF3-8D44-8F67533381BC}" type="pres">
      <dgm:prSet presAssocID="{9D4ED6DC-7736-490B-91A8-751332E72BE2}" presName="negSpace" presStyleCnt="0"/>
      <dgm:spPr/>
    </dgm:pt>
    <dgm:pt modelId="{9C03B266-7EAD-4724-B768-2B14AC011A92}" type="pres">
      <dgm:prSet presAssocID="{9D4ED6DC-7736-490B-91A8-751332E72BE2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1F01B8D-B059-4395-AEF5-4E1952FAACE4}" type="presOf" srcId="{3CC200F8-15F7-44A9-8ABC-DC696AFF4C5F}" destId="{6363D2D5-9753-4EC8-A608-63E9FE397AAF}" srcOrd="1" destOrd="0" presId="urn:microsoft.com/office/officeart/2005/8/layout/hList9"/>
    <dgm:cxn modelId="{87068432-DE75-4216-B7F4-8CBE60F51933}" type="presOf" srcId="{D2C55D36-7548-45A5-9D0E-C5F20EBEC8C8}" destId="{8E1A5DDA-BE94-46F3-8C9F-654171DD2568}" srcOrd="0" destOrd="0" presId="urn:microsoft.com/office/officeart/2005/8/layout/hList9"/>
    <dgm:cxn modelId="{3763120E-D61F-4A8A-B12F-99FB4FBA9E0C}" type="presOf" srcId="{3CC200F8-15F7-44A9-8ABC-DC696AFF4C5F}" destId="{90FD4A84-83FE-4087-AE08-556295BE2CD8}" srcOrd="0" destOrd="0" presId="urn:microsoft.com/office/officeart/2005/8/layout/hList9"/>
    <dgm:cxn modelId="{2175DE2E-37A9-4759-B782-E61367B79A27}" srcId="{65509789-336B-4C47-AEB8-E468CE497973}" destId="{9D4ED6DC-7736-490B-91A8-751332E72BE2}" srcOrd="1" destOrd="0" parTransId="{9E66A66B-2F1E-403E-99AD-0DA17BB7DF22}" sibTransId="{7EAAD620-F1B3-4B1C-A6CD-940319A8E157}"/>
    <dgm:cxn modelId="{C64418E1-ADCC-4666-9B8E-02415C9FDFDB}" type="presOf" srcId="{96573DFB-9FD4-47F3-9721-4EC327811A11}" destId="{4D5EED1D-95B7-4ECC-9A1D-8FC88EED21E6}" srcOrd="1" destOrd="0" presId="urn:microsoft.com/office/officeart/2005/8/layout/hList9"/>
    <dgm:cxn modelId="{03D04EEC-C506-4E8A-81CF-300F724764CF}" srcId="{9D4ED6DC-7736-490B-91A8-751332E72BE2}" destId="{3CC200F8-15F7-44A9-8ABC-DC696AFF4C5F}" srcOrd="0" destOrd="0" parTransId="{F38546D9-4E6D-4D48-80DD-C6A9B910B28B}" sibTransId="{468521E3-871E-4CA2-874B-71A826CB4A38}"/>
    <dgm:cxn modelId="{BFE863B7-7F31-46A9-9FA7-33A7AF845875}" type="presOf" srcId="{9D4ED6DC-7736-490B-91A8-751332E72BE2}" destId="{9C03B266-7EAD-4724-B768-2B14AC011A92}" srcOrd="0" destOrd="0" presId="urn:microsoft.com/office/officeart/2005/8/layout/hList9"/>
    <dgm:cxn modelId="{95DCB368-1421-4C93-BABF-582199555D06}" type="presOf" srcId="{96573DFB-9FD4-47F3-9721-4EC327811A11}" destId="{53132562-9D46-4484-8F0F-220597804B9B}" srcOrd="0" destOrd="0" presId="urn:microsoft.com/office/officeart/2005/8/layout/hList9"/>
    <dgm:cxn modelId="{DAFE8806-4F2C-4F43-813C-285E3CA89646}" type="presOf" srcId="{65509789-336B-4C47-AEB8-E468CE497973}" destId="{EF20BD43-3E17-4D97-8B30-EBB9BD218333}" srcOrd="0" destOrd="0" presId="urn:microsoft.com/office/officeart/2005/8/layout/hList9"/>
    <dgm:cxn modelId="{2C1346EF-C03B-44ED-90AD-22E27A7B0EE4}" srcId="{D2C55D36-7548-45A5-9D0E-C5F20EBEC8C8}" destId="{96573DFB-9FD4-47F3-9721-4EC327811A11}" srcOrd="0" destOrd="0" parTransId="{5CAD17B0-3BF8-47CD-ACD1-91CBF76D11C3}" sibTransId="{6B27FA78-F1B6-4BFB-8AB5-9915A2572BDD}"/>
    <dgm:cxn modelId="{1A530057-3D73-4A7D-8EE4-E72C262C1559}" srcId="{65509789-336B-4C47-AEB8-E468CE497973}" destId="{D2C55D36-7548-45A5-9D0E-C5F20EBEC8C8}" srcOrd="0" destOrd="0" parTransId="{CFCB2713-9DE3-4F18-B759-795CBD35ABA1}" sibTransId="{13820B2C-2408-4956-A8A7-3A1ED38B99AA}"/>
    <dgm:cxn modelId="{6D5411F2-FB36-4D49-9EFC-8D63925A6656}" type="presParOf" srcId="{EF20BD43-3E17-4D97-8B30-EBB9BD218333}" destId="{D05D9948-3935-418E-8053-305D990B83C3}" srcOrd="0" destOrd="0" presId="urn:microsoft.com/office/officeart/2005/8/layout/hList9"/>
    <dgm:cxn modelId="{AFFF162B-12A0-47DE-B15A-0FFF92F8B4BF}" type="presParOf" srcId="{EF20BD43-3E17-4D97-8B30-EBB9BD218333}" destId="{4400B198-C7BF-4EC9-B389-8D3F6F4B0825}" srcOrd="1" destOrd="0" presId="urn:microsoft.com/office/officeart/2005/8/layout/hList9"/>
    <dgm:cxn modelId="{C34ACBB9-C662-4E07-AA88-EE89F97AD8FA}" type="presParOf" srcId="{4400B198-C7BF-4EC9-B389-8D3F6F4B0825}" destId="{0DC26E41-C44A-4ED9-B7C2-0CB1F969B349}" srcOrd="0" destOrd="0" presId="urn:microsoft.com/office/officeart/2005/8/layout/hList9"/>
    <dgm:cxn modelId="{990E673E-A5B8-4376-841E-7581DBF6DFFE}" type="presParOf" srcId="{4400B198-C7BF-4EC9-B389-8D3F6F4B0825}" destId="{8256FD08-E2FE-4381-A7F2-D18FCFC07D56}" srcOrd="1" destOrd="0" presId="urn:microsoft.com/office/officeart/2005/8/layout/hList9"/>
    <dgm:cxn modelId="{1AE24F7D-4F21-48DF-992F-D1F9FD9675A7}" type="presParOf" srcId="{8256FD08-E2FE-4381-A7F2-D18FCFC07D56}" destId="{53132562-9D46-4484-8F0F-220597804B9B}" srcOrd="0" destOrd="0" presId="urn:microsoft.com/office/officeart/2005/8/layout/hList9"/>
    <dgm:cxn modelId="{3F0B841A-3E99-467D-AE59-FF5F17D86A61}" type="presParOf" srcId="{8256FD08-E2FE-4381-A7F2-D18FCFC07D56}" destId="{4D5EED1D-95B7-4ECC-9A1D-8FC88EED21E6}" srcOrd="1" destOrd="0" presId="urn:microsoft.com/office/officeart/2005/8/layout/hList9"/>
    <dgm:cxn modelId="{FB8AB345-5D67-433E-A548-017DAD39DB6B}" type="presParOf" srcId="{EF20BD43-3E17-4D97-8B30-EBB9BD218333}" destId="{0060B704-7956-49C3-BA03-C13520B3C20A}" srcOrd="2" destOrd="0" presId="urn:microsoft.com/office/officeart/2005/8/layout/hList9"/>
    <dgm:cxn modelId="{EFEC3E34-5577-4ECD-A613-36F6C1E08CDB}" type="presParOf" srcId="{EF20BD43-3E17-4D97-8B30-EBB9BD218333}" destId="{8E1A5DDA-BE94-46F3-8C9F-654171DD2568}" srcOrd="3" destOrd="0" presId="urn:microsoft.com/office/officeart/2005/8/layout/hList9"/>
    <dgm:cxn modelId="{F8FB7470-86A9-4B18-9ACC-75DBE79707B6}" type="presParOf" srcId="{EF20BD43-3E17-4D97-8B30-EBB9BD218333}" destId="{E3D353B4-29D7-4657-AE94-EE0E2F827ED3}" srcOrd="4" destOrd="0" presId="urn:microsoft.com/office/officeart/2005/8/layout/hList9"/>
    <dgm:cxn modelId="{D9F1F6E2-D06E-4E2F-B5F4-1EDA5A43BF72}" type="presParOf" srcId="{EF20BD43-3E17-4D97-8B30-EBB9BD218333}" destId="{25B3A460-532A-401B-840E-9B643FB8C286}" srcOrd="5" destOrd="0" presId="urn:microsoft.com/office/officeart/2005/8/layout/hList9"/>
    <dgm:cxn modelId="{0887A378-4493-456F-848F-B0F73A179201}" type="presParOf" srcId="{EF20BD43-3E17-4D97-8B30-EBB9BD218333}" destId="{0E61868C-3050-4C95-97C7-00375F86C934}" srcOrd="6" destOrd="0" presId="urn:microsoft.com/office/officeart/2005/8/layout/hList9"/>
    <dgm:cxn modelId="{1F2EFB61-1A0B-441B-A59E-B81313820F02}" type="presParOf" srcId="{0E61868C-3050-4C95-97C7-00375F86C934}" destId="{6AA0500D-E22D-432B-AFFB-3FA777E28191}" srcOrd="0" destOrd="0" presId="urn:microsoft.com/office/officeart/2005/8/layout/hList9"/>
    <dgm:cxn modelId="{5CBEF297-B121-4F63-8A6E-70CBB2CBE4DA}" type="presParOf" srcId="{0E61868C-3050-4C95-97C7-00375F86C934}" destId="{3808A239-A45E-4125-B777-126756C0B659}" srcOrd="1" destOrd="0" presId="urn:microsoft.com/office/officeart/2005/8/layout/hList9"/>
    <dgm:cxn modelId="{6F4BA2BE-9FA1-419C-B09F-6E21F7632DF4}" type="presParOf" srcId="{3808A239-A45E-4125-B777-126756C0B659}" destId="{90FD4A84-83FE-4087-AE08-556295BE2CD8}" srcOrd="0" destOrd="0" presId="urn:microsoft.com/office/officeart/2005/8/layout/hList9"/>
    <dgm:cxn modelId="{03D349DF-BDC8-4852-A564-61D47BA9505D}" type="presParOf" srcId="{3808A239-A45E-4125-B777-126756C0B659}" destId="{6363D2D5-9753-4EC8-A608-63E9FE397AAF}" srcOrd="1" destOrd="0" presId="urn:microsoft.com/office/officeart/2005/8/layout/hList9"/>
    <dgm:cxn modelId="{BD0900CA-5726-4D37-9694-80CB9F8A0F0C}" type="presParOf" srcId="{EF20BD43-3E17-4D97-8B30-EBB9BD218333}" destId="{9DCC9B8B-4105-4BF3-8D44-8F67533381BC}" srcOrd="7" destOrd="0" presId="urn:microsoft.com/office/officeart/2005/8/layout/hList9"/>
    <dgm:cxn modelId="{BCCA0B53-84E2-4D47-9B92-BEA283E83EF5}" type="presParOf" srcId="{EF20BD43-3E17-4D97-8B30-EBB9BD218333}" destId="{9C03B266-7EAD-4724-B768-2B14AC011A9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3229-9D7E-4046-981A-805435709ED8}">
      <dsp:nvSpPr>
        <dsp:cNvPr id="0" name=""/>
        <dsp:cNvSpPr/>
      </dsp:nvSpPr>
      <dsp:spPr>
        <a:xfrm rot="5400000">
          <a:off x="-234778" y="237751"/>
          <a:ext cx="1565190" cy="1095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НОО</a:t>
          </a:r>
          <a:endParaRPr lang="ru-RU" sz="3200" b="1" kern="1200" dirty="0"/>
        </a:p>
      </dsp:txBody>
      <dsp:txXfrm rot="-5400000">
        <a:off x="1" y="550790"/>
        <a:ext cx="1095633" cy="469557"/>
      </dsp:txXfrm>
    </dsp:sp>
    <dsp:sp modelId="{F270DABD-7F85-403C-A0B9-D3904EC24B5D}">
      <dsp:nvSpPr>
        <dsp:cNvPr id="0" name=""/>
        <dsp:cNvSpPr/>
      </dsp:nvSpPr>
      <dsp:spPr>
        <a:xfrm rot="5400000">
          <a:off x="3484921" y="-2386315"/>
          <a:ext cx="1017908" cy="5796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1-4 классы ФОП НОО</a:t>
          </a:r>
          <a:endParaRPr lang="ru-RU" sz="2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95633" y="52663"/>
        <a:ext cx="5746795" cy="918528"/>
      </dsp:txXfrm>
    </dsp:sp>
    <dsp:sp modelId="{C605E84A-EDA0-4474-9433-8EC1EF38FC86}">
      <dsp:nvSpPr>
        <dsp:cNvPr id="0" name=""/>
        <dsp:cNvSpPr/>
      </dsp:nvSpPr>
      <dsp:spPr>
        <a:xfrm rot="5400000">
          <a:off x="-234778" y="1608529"/>
          <a:ext cx="1565190" cy="1095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ООО</a:t>
          </a:r>
          <a:endParaRPr lang="ru-RU" sz="3200" b="1" kern="1200" dirty="0"/>
        </a:p>
      </dsp:txBody>
      <dsp:txXfrm rot="-5400000">
        <a:off x="1" y="1921568"/>
        <a:ext cx="1095633" cy="469557"/>
      </dsp:txXfrm>
    </dsp:sp>
    <dsp:sp modelId="{0BE61AB3-A889-4C1D-81C0-7D5161E54000}">
      <dsp:nvSpPr>
        <dsp:cNvPr id="0" name=""/>
        <dsp:cNvSpPr/>
      </dsp:nvSpPr>
      <dsp:spPr>
        <a:xfrm rot="5400000">
          <a:off x="3485189" y="-1015805"/>
          <a:ext cx="1017373" cy="5796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5-7 классы ФОП ООО</a:t>
          </a:r>
          <a:endParaRPr lang="ru-RU" sz="2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8-9 классы ФГОС </a:t>
          </a:r>
          <a:endParaRPr lang="ru-RU" sz="2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95633" y="1423415"/>
        <a:ext cx="5746821" cy="918045"/>
      </dsp:txXfrm>
    </dsp:sp>
    <dsp:sp modelId="{EDEE1097-7864-4E79-87C0-AE40014EE324}">
      <dsp:nvSpPr>
        <dsp:cNvPr id="0" name=""/>
        <dsp:cNvSpPr/>
      </dsp:nvSpPr>
      <dsp:spPr>
        <a:xfrm rot="5400000">
          <a:off x="-234778" y="2979307"/>
          <a:ext cx="1565190" cy="1095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СОО</a:t>
          </a:r>
          <a:endParaRPr lang="ru-RU" sz="3200" b="1" kern="1200" dirty="0"/>
        </a:p>
      </dsp:txBody>
      <dsp:txXfrm rot="-5400000">
        <a:off x="1" y="3292346"/>
        <a:ext cx="1095633" cy="469557"/>
      </dsp:txXfrm>
    </dsp:sp>
    <dsp:sp modelId="{9325C2D0-37C4-484B-BB3F-EB12F41FFF8E}">
      <dsp:nvSpPr>
        <dsp:cNvPr id="0" name=""/>
        <dsp:cNvSpPr/>
      </dsp:nvSpPr>
      <dsp:spPr>
        <a:xfrm rot="5400000">
          <a:off x="3485189" y="354972"/>
          <a:ext cx="1017373" cy="5796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класс ФОП СОО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класс ФГОС</a:t>
          </a:r>
          <a:endParaRPr lang="ru-RU" sz="2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95633" y="2794192"/>
        <a:ext cx="5746821" cy="91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E0EAA-14CD-43AE-8730-97D6495E72F3}">
      <dsp:nvSpPr>
        <dsp:cNvPr id="0" name=""/>
        <dsp:cNvSpPr/>
      </dsp:nvSpPr>
      <dsp:spPr>
        <a:xfrm>
          <a:off x="0" y="0"/>
          <a:ext cx="4285398" cy="42853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1967-3C68-4589-B91E-8526BD9B298B}">
      <dsp:nvSpPr>
        <dsp:cNvPr id="0" name=""/>
        <dsp:cNvSpPr/>
      </dsp:nvSpPr>
      <dsp:spPr>
        <a:xfrm>
          <a:off x="2142699" y="0"/>
          <a:ext cx="5854889" cy="42853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Шаблоны ФОП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42699" y="0"/>
        <a:ext cx="2927444" cy="1285622"/>
      </dsp:txXfrm>
    </dsp:sp>
    <dsp:sp modelId="{C3C9E13A-ACFE-43B5-B3B4-8947E4C8A584}">
      <dsp:nvSpPr>
        <dsp:cNvPr id="0" name=""/>
        <dsp:cNvSpPr/>
      </dsp:nvSpPr>
      <dsp:spPr>
        <a:xfrm>
          <a:off x="749946" y="1285622"/>
          <a:ext cx="2785505" cy="27855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74F2-B239-4A41-8951-FBE8F9FE2051}">
      <dsp:nvSpPr>
        <dsp:cNvPr id="0" name=""/>
        <dsp:cNvSpPr/>
      </dsp:nvSpPr>
      <dsp:spPr>
        <a:xfrm>
          <a:off x="2142699" y="1285622"/>
          <a:ext cx="5854889" cy="278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Изменения в свойствах УП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42699" y="1285622"/>
        <a:ext cx="2927444" cy="1285617"/>
      </dsp:txXfrm>
    </dsp:sp>
    <dsp:sp modelId="{3FBA7572-0ACB-4973-9554-FB943B417A5D}">
      <dsp:nvSpPr>
        <dsp:cNvPr id="0" name=""/>
        <dsp:cNvSpPr/>
      </dsp:nvSpPr>
      <dsp:spPr>
        <a:xfrm>
          <a:off x="1499889" y="2571240"/>
          <a:ext cx="1285618" cy="12856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19642-B0B4-4B19-AA68-858E2E758A4A}">
      <dsp:nvSpPr>
        <dsp:cNvPr id="0" name=""/>
        <dsp:cNvSpPr/>
      </dsp:nvSpPr>
      <dsp:spPr>
        <a:xfrm>
          <a:off x="2142699" y="2571240"/>
          <a:ext cx="5854889" cy="12856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Проверки </a:t>
          </a:r>
          <a:b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СМИР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42699" y="2571240"/>
        <a:ext cx="2927444" cy="1285618"/>
      </dsp:txXfrm>
    </dsp:sp>
    <dsp:sp modelId="{4F232886-289C-403E-A5D9-2F9DD8320FFE}">
      <dsp:nvSpPr>
        <dsp:cNvPr id="0" name=""/>
        <dsp:cNvSpPr/>
      </dsp:nvSpPr>
      <dsp:spPr>
        <a:xfrm>
          <a:off x="5070143" y="0"/>
          <a:ext cx="2927444" cy="12856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НОО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ООО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ФОП СОО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0143" y="0"/>
        <a:ext cx="2927444" cy="1285622"/>
      </dsp:txXfrm>
    </dsp:sp>
    <dsp:sp modelId="{4E744090-933E-4C37-AEA2-29BA6FD68B76}">
      <dsp:nvSpPr>
        <dsp:cNvPr id="0" name=""/>
        <dsp:cNvSpPr/>
      </dsp:nvSpPr>
      <dsp:spPr>
        <a:xfrm>
          <a:off x="5070143" y="1285622"/>
          <a:ext cx="2927444" cy="12856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Образовательный стандарт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Углубленное изучение предметов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0143" y="1285622"/>
        <a:ext cx="2927444" cy="1285617"/>
      </dsp:txXfrm>
    </dsp:sp>
    <dsp:sp modelId="{0C2E5E83-4DDF-44BD-A317-A9C3D7972BB2}">
      <dsp:nvSpPr>
        <dsp:cNvPr id="0" name=""/>
        <dsp:cNvSpPr/>
      </dsp:nvSpPr>
      <dsp:spPr>
        <a:xfrm>
          <a:off x="5070143" y="2571240"/>
          <a:ext cx="2927444" cy="12856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Новые алгоритмы для УП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 ФГОС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без изменений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0143" y="2571240"/>
        <a:ext cx="2927444" cy="1285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522F3-C637-4FE7-8B24-7EF91D5544FC}">
      <dsp:nvSpPr>
        <dsp:cNvPr id="0" name=""/>
        <dsp:cNvSpPr/>
      </dsp:nvSpPr>
      <dsp:spPr>
        <a:xfrm>
          <a:off x="-3785260" y="-585431"/>
          <a:ext cx="4543140" cy="4543140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18469-16D2-47FE-AFEA-93C1B38E71F4}">
      <dsp:nvSpPr>
        <dsp:cNvPr id="0" name=""/>
        <dsp:cNvSpPr/>
      </dsp:nvSpPr>
      <dsp:spPr>
        <a:xfrm>
          <a:off x="619908" y="481763"/>
          <a:ext cx="5343065" cy="96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6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Копирование имеющихся планов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19908" y="481763"/>
        <a:ext cx="5343065" cy="963392"/>
      </dsp:txXfrm>
    </dsp:sp>
    <dsp:sp modelId="{801B3ED9-74C3-4D95-A25D-EA25C1A3E42A}">
      <dsp:nvSpPr>
        <dsp:cNvPr id="0" name=""/>
        <dsp:cNvSpPr/>
      </dsp:nvSpPr>
      <dsp:spPr>
        <a:xfrm>
          <a:off x="17788" y="361339"/>
          <a:ext cx="1204240" cy="1204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8B2F4-3420-4489-83C5-961C295141D5}">
      <dsp:nvSpPr>
        <dsp:cNvPr id="0" name=""/>
        <dsp:cNvSpPr/>
      </dsp:nvSpPr>
      <dsp:spPr>
        <a:xfrm>
          <a:off x="619908" y="1927121"/>
          <a:ext cx="5343065" cy="96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6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Создание с использованием шаблона</a:t>
          </a:r>
        </a:p>
      </dsp:txBody>
      <dsp:txXfrm>
        <a:off x="619908" y="1927121"/>
        <a:ext cx="5343065" cy="963392"/>
      </dsp:txXfrm>
    </dsp:sp>
    <dsp:sp modelId="{CF9F802C-F858-4D4E-AAA2-9250E26EF8EA}">
      <dsp:nvSpPr>
        <dsp:cNvPr id="0" name=""/>
        <dsp:cNvSpPr/>
      </dsp:nvSpPr>
      <dsp:spPr>
        <a:xfrm>
          <a:off x="17788" y="1806697"/>
          <a:ext cx="1204240" cy="1204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32562-9D46-4484-8F0F-220597804B9B}">
      <dsp:nvSpPr>
        <dsp:cNvPr id="0" name=""/>
        <dsp:cNvSpPr/>
      </dsp:nvSpPr>
      <dsp:spPr>
        <a:xfrm>
          <a:off x="1431925" y="1100440"/>
          <a:ext cx="2681716" cy="17887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Копируем </a:t>
          </a:r>
          <a:b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новую образовательную программу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000" y="1100440"/>
        <a:ext cx="2252642" cy="1788705"/>
      </dsp:txXfrm>
    </dsp:sp>
    <dsp:sp modelId="{8E1A5DDA-BE94-46F3-8C9F-654171DD2568}">
      <dsp:nvSpPr>
        <dsp:cNvPr id="0" name=""/>
        <dsp:cNvSpPr/>
      </dsp:nvSpPr>
      <dsp:spPr>
        <a:xfrm>
          <a:off x="1676" y="385316"/>
          <a:ext cx="1787811" cy="178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 ФГОС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95" y="647135"/>
        <a:ext cx="1264173" cy="1264173"/>
      </dsp:txXfrm>
    </dsp:sp>
    <dsp:sp modelId="{90FD4A84-83FE-4087-AE08-556295BE2CD8}">
      <dsp:nvSpPr>
        <dsp:cNvPr id="0" name=""/>
        <dsp:cNvSpPr/>
      </dsp:nvSpPr>
      <dsp:spPr>
        <a:xfrm>
          <a:off x="5901453" y="1100440"/>
          <a:ext cx="2681716" cy="17887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Создаем с использованием шаблона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0528" y="1100440"/>
        <a:ext cx="2252642" cy="1788705"/>
      </dsp:txXfrm>
    </dsp:sp>
    <dsp:sp modelId="{9C03B266-7EAD-4724-B768-2B14AC011A92}">
      <dsp:nvSpPr>
        <dsp:cNvPr id="0" name=""/>
        <dsp:cNvSpPr/>
      </dsp:nvSpPr>
      <dsp:spPr>
        <a:xfrm>
          <a:off x="4471204" y="385316"/>
          <a:ext cx="1787811" cy="178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 ФОП</a:t>
          </a:r>
          <a:endParaRPr lang="ru-RU" sz="3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3023" y="647135"/>
        <a:ext cx="1264173" cy="1264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C7A4-9EAD-4B1B-87F3-0022EFF6516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A5193-78B2-4902-9E9F-37B75E3E1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7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764" y="2542525"/>
            <a:ext cx="7847463" cy="188159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учебных планов на 2023-2024 учебный год средствами ИС Параграф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1636" y="4741818"/>
            <a:ext cx="4362994" cy="69512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Невзорова Ирина 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Павловна</a:t>
            </a: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заведующий сектором 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работе с базами данных</a:t>
            </a:r>
            <a:endParaRPr lang="ru-RU" sz="2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8642" y="1516944"/>
            <a:ext cx="4598126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ждения региональных информационных систем и ресурсов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0" y="1870887"/>
            <a:ext cx="695226" cy="8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094"/>
            <a:ext cx="8939284" cy="480486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9585" y="592521"/>
            <a:ext cx="5602409" cy="1152458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УП среднего общего 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3" y="1840514"/>
            <a:ext cx="5229681" cy="3011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13" y="5174452"/>
            <a:ext cx="5206349" cy="126214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6253" y="688056"/>
            <a:ext cx="7212845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ФОП СОО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426" y="2945056"/>
            <a:ext cx="2702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курсы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5689270" y="3007123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 flipH="1">
            <a:off x="6312294" y="4709526"/>
            <a:ext cx="370156" cy="380069"/>
          </a:xfrm>
          <a:prstGeom prst="rightArrow">
            <a:avLst>
              <a:gd name="adj1" fmla="val 50000"/>
              <a:gd name="adj2" fmla="val 45879"/>
            </a:avLst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42" y="739020"/>
            <a:ext cx="7376618" cy="1152458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ПРОФИЛИ в  учебных планах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среднего общего образования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538" y="2215125"/>
            <a:ext cx="662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 СОО ФОП используется другой список профилей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8" y="4581488"/>
            <a:ext cx="7478169" cy="173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784" y="2895996"/>
            <a:ext cx="3794077" cy="1569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38" y="3426844"/>
            <a:ext cx="4243198" cy="8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8" y="878886"/>
            <a:ext cx="6426251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Углубленное изучение предметов в УП СОО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308" y="2478299"/>
            <a:ext cx="310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изучаться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углубленном уровне УП СОО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1" y="3809254"/>
            <a:ext cx="3109671" cy="1544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763" y="3842949"/>
            <a:ext cx="4277322" cy="12098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90382" y="2478300"/>
            <a:ext cx="320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изучаться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углубленном уровне УП СОО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 flipH="1">
            <a:off x="4811613" y="3388738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 flipH="1">
            <a:off x="649280" y="339167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76209" y="5702304"/>
            <a:ext cx="604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универсальном профиле могут быть предметы, изучаемые на углубленном уровне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 flipH="1">
            <a:off x="1507847" y="5890630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65" y="657375"/>
            <a:ext cx="6307258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УП среднего общего образования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65" y="2039867"/>
            <a:ext cx="7111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таблицу добавлено поле «Образовательный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без изменений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916" y="4712848"/>
            <a:ext cx="71118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УП СОО ФОП выполняется  путем сравнения с соответствующим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алгоритмах учтены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требования ФОП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947" y="6004550"/>
            <a:ext cx="786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проверки планов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 остается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изменений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7" y="2900682"/>
            <a:ext cx="8078810" cy="14913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4" y="838181"/>
            <a:ext cx="8180507" cy="1152458"/>
          </a:xfrm>
        </p:spPr>
        <p:txBody>
          <a:bodyPr anchor="ctr">
            <a:noAutofit/>
          </a:bodyPr>
          <a:lstStyle/>
          <a:p>
            <a:pPr lvl="1"/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u="sng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ФОП</a:t>
            </a: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СОО Контроль </a:t>
            </a:r>
            <a:r>
              <a:rPr lang="ru-RU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часов отводимых </a:t>
            </a: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изучение предметов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254" y="2319956"/>
            <a:ext cx="85353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количество часов, выделенное на изучение предметов в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сравнения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по каждому предмету и по каждому этапу с шаблонами ФОП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71" y="4802182"/>
            <a:ext cx="7712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для контроля выбирается в соответствии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предмета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должно быть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часов, указанных в соответствующем шаблоне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32" y="3838802"/>
            <a:ext cx="4882219" cy="7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41196" y="941697"/>
            <a:ext cx="8372666" cy="116103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Для работы с ОП и УП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используем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только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WEB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 -приложение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2596178"/>
            <a:ext cx="3222670" cy="14291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46" y="3310739"/>
            <a:ext cx="4387405" cy="207937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09684" y="4595561"/>
            <a:ext cx="339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учебные планы нового формата</a:t>
            </a: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3675497" y="5471541"/>
            <a:ext cx="2017276" cy="765485"/>
          </a:xfrm>
          <a:prstGeom prst="curvedUp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593" y="2387859"/>
            <a:ext cx="2410161" cy="6573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2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73548" y="918642"/>
            <a:ext cx="8393647" cy="117899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Создаем </a:t>
            </a:r>
            <a:r>
              <a:rPr 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новые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 образовательные  программы на следующий 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4438" y="2449206"/>
            <a:ext cx="414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заполняем поля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образовательной программы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2215356" y="4286958"/>
            <a:ext cx="540201" cy="474417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373548" y="4960938"/>
            <a:ext cx="453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ОП для каждого уровня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каждого образовательного стандарта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 flipV="1">
            <a:off x="6679705" y="3299969"/>
            <a:ext cx="594221" cy="444680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5335532" y="5429574"/>
            <a:ext cx="347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содержит учебный год и уровень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публикации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55" y="2622545"/>
            <a:ext cx="3696216" cy="13717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32" y="3827452"/>
            <a:ext cx="3391146" cy="13934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9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98" y="777517"/>
            <a:ext cx="5982013" cy="1478928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</a:t>
            </a:r>
            <a:r>
              <a:rPr lang="ru-RU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создания учебных планов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3015832"/>
              </p:ext>
            </p:extLst>
          </p:nvPr>
        </p:nvGraphicFramePr>
        <p:xfrm>
          <a:off x="1018654" y="2196826"/>
          <a:ext cx="5980763" cy="337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762" y="4368923"/>
            <a:ext cx="925448" cy="39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426" y="2978355"/>
            <a:ext cx="1003784" cy="304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176" y="5010548"/>
            <a:ext cx="3610662" cy="558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176" y="3384029"/>
            <a:ext cx="3441446" cy="4989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77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54" y="1184694"/>
            <a:ext cx="7621277" cy="131176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Создаем учебные планы </a:t>
            </a:r>
            <a:r>
              <a:rPr lang="en-US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следующий учебный 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7766245"/>
              </p:ext>
            </p:extLst>
          </p:nvPr>
        </p:nvGraphicFramePr>
        <p:xfrm>
          <a:off x="395380" y="2646586"/>
          <a:ext cx="8584847" cy="327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5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1" y="661418"/>
            <a:ext cx="7369791" cy="1028968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 программы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23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/2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5" y="1977175"/>
            <a:ext cx="8459381" cy="164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48" y="3912019"/>
            <a:ext cx="4067034" cy="256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672" y="4476465"/>
            <a:ext cx="349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 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Параграф» будут внесены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ФОП</a:t>
            </a:r>
          </a:p>
        </p:txBody>
      </p:sp>
    </p:spTree>
    <p:extLst>
      <p:ext uri="{BB962C8B-B14F-4D97-AF65-F5344CB8AC3E}">
        <p14:creationId xmlns:p14="http://schemas.microsoft.com/office/powerpoint/2010/main" val="32848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10" y="2896502"/>
            <a:ext cx="3411940" cy="1807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802" y="974512"/>
            <a:ext cx="7003726" cy="906200"/>
          </a:xfrm>
        </p:spPr>
        <p:txBody>
          <a:bodyPr anchor="ctr">
            <a:noAutofit/>
          </a:bodyPr>
          <a:lstStyle/>
          <a:p>
            <a:r>
              <a:rPr lang="ru-RU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учебного плана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615" y="4878777"/>
            <a:ext cx="827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удалять этапы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разрабатывается на уровень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должна быть введена для всех параллелей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243" y="2055966"/>
            <a:ext cx="382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475" y="3163470"/>
            <a:ext cx="195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621" y="3923276"/>
            <a:ext cx="221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УП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271749" y="3563580"/>
            <a:ext cx="218872" cy="991625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 rot="10800000" flipV="1">
            <a:off x="2797791" y="2456076"/>
            <a:ext cx="307102" cy="358012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низ 15"/>
          <p:cNvSpPr/>
          <p:nvPr/>
        </p:nvSpPr>
        <p:spPr>
          <a:xfrm rot="16200000" flipV="1">
            <a:off x="4746245" y="3193071"/>
            <a:ext cx="297410" cy="282148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7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732" y="1336177"/>
            <a:ext cx="6946710" cy="1152458"/>
          </a:xfrm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работы с ОП и УП в ИС «Параграф»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2692" y="2724245"/>
            <a:ext cx="360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ИЗМЕНИЛАСЬ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4456" y="442564"/>
            <a:ext cx="3712192" cy="893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ВАЖНО!!!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18" y="4006295"/>
            <a:ext cx="7182852" cy="1581371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0800000" flipV="1">
            <a:off x="4427445" y="3347780"/>
            <a:ext cx="594221" cy="444680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18" y="2938772"/>
            <a:ext cx="3130191" cy="8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6" y="649046"/>
            <a:ext cx="7725740" cy="1099624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 планы на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/2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 в ИС «Параграф»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692285"/>
              </p:ext>
            </p:extLst>
          </p:nvPr>
        </p:nvGraphicFramePr>
        <p:xfrm>
          <a:off x="941696" y="2210938"/>
          <a:ext cx="6892119" cy="431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501" y="4967786"/>
            <a:ext cx="1243580" cy="1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881058"/>
            <a:ext cx="6946710" cy="1152458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Содержательные изменения в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 «Параграф»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0388450"/>
              </p:ext>
            </p:extLst>
          </p:nvPr>
        </p:nvGraphicFramePr>
        <p:xfrm>
          <a:off x="532264" y="2292824"/>
          <a:ext cx="7997588" cy="428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1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73" y="674204"/>
            <a:ext cx="6639638" cy="703070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Добавлены шаблоны ФОП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3" y="1320678"/>
            <a:ext cx="3666169" cy="298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9514" y="1873989"/>
            <a:ext cx="188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9514" y="2431180"/>
            <a:ext cx="2920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ООО. Вариант 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ООО. Вариант 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ООО. Вариант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213" y="3471679"/>
            <a:ext cx="428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шаблоны для 13 вариантов федерального учебного плана СОО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9514" y="4182635"/>
            <a:ext cx="4582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СОО Технологический (математика, физика)</a:t>
            </a:r>
          </a:p>
          <a:p>
            <a:r>
              <a:rPr lang="ru-RU" sz="1200" b="1" dirty="0"/>
              <a:t>СОО Технологический (математика, информатика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Естественно-научный (биология, химия)</a:t>
            </a:r>
            <a:endParaRPr lang="ru-RU" sz="1200" dirty="0"/>
          </a:p>
          <a:p>
            <a:r>
              <a:rPr lang="ru-RU" sz="1200" b="1" dirty="0"/>
              <a:t>СОО Гуманитарный (литература, обществознание)</a:t>
            </a:r>
            <a:endParaRPr lang="ru-RU" sz="1200" dirty="0"/>
          </a:p>
          <a:p>
            <a:r>
              <a:rPr lang="ru-RU" sz="1200" b="1" dirty="0"/>
              <a:t>СОО Гуманитарный (литература, иностранный язык)</a:t>
            </a:r>
            <a:endParaRPr lang="ru-RU" sz="1200" dirty="0"/>
          </a:p>
          <a:p>
            <a:r>
              <a:rPr lang="ru-RU" sz="1200" b="1" dirty="0"/>
              <a:t>СОО Гуманитарный (литература, история)</a:t>
            </a:r>
            <a:endParaRPr lang="ru-RU" sz="1200" dirty="0"/>
          </a:p>
          <a:p>
            <a:r>
              <a:rPr lang="ru-RU" sz="1200" b="1" dirty="0"/>
              <a:t>СОО Гуманитарный (история, обществознание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Гуманитарный (иностранный язык, история)</a:t>
            </a:r>
            <a:endParaRPr lang="ru-RU" sz="1200" dirty="0"/>
          </a:p>
          <a:p>
            <a:r>
              <a:rPr lang="ru-RU" sz="1200" b="1" dirty="0" smtClean="0"/>
              <a:t>СОО </a:t>
            </a:r>
            <a:r>
              <a:rPr lang="ru-RU" sz="1200" b="1" dirty="0"/>
              <a:t>Гуманитарный (иностранный язык, обществознание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СОО Социально-экономический (математика, обществознание)</a:t>
            </a:r>
            <a:endParaRPr lang="ru-RU" sz="1200" dirty="0"/>
          </a:p>
          <a:p>
            <a:r>
              <a:rPr lang="ru-RU" sz="1000" b="1" dirty="0" smtClean="0"/>
              <a:t>СОО </a:t>
            </a:r>
            <a:r>
              <a:rPr lang="ru-RU" sz="1000" b="1" dirty="0"/>
              <a:t>Социально-экономический (математика, обществознание, география)</a:t>
            </a:r>
            <a:endParaRPr lang="ru-RU" sz="1000" dirty="0"/>
          </a:p>
          <a:p>
            <a:r>
              <a:rPr lang="ru-RU" sz="1200" b="1" dirty="0"/>
              <a:t>СОО Социально-экономический (обществознание, география)</a:t>
            </a:r>
            <a:endParaRPr lang="ru-RU" sz="1200" dirty="0"/>
          </a:p>
          <a:p>
            <a:r>
              <a:rPr lang="ru-RU" sz="1200" b="1" dirty="0"/>
              <a:t>СОО ФОП </a:t>
            </a:r>
            <a:r>
              <a:rPr lang="ru-RU" sz="1200" b="1" dirty="0" smtClean="0"/>
              <a:t>Универсальный</a:t>
            </a:r>
            <a:endParaRPr lang="ru-RU" sz="1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44771" y="1939206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44771" y="2721907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3" y="4309521"/>
            <a:ext cx="3055991" cy="237241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872065" y="3515714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39161" y="5148858"/>
            <a:ext cx="770056" cy="406498"/>
          </a:xfrm>
          <a:prstGeom prst="left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22" y="603522"/>
            <a:ext cx="5841241" cy="1166457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свойствах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учебного плана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72" y="2529402"/>
            <a:ext cx="3309583" cy="22675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2388" y="2890551"/>
            <a:ext cx="41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значение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54" y="1935341"/>
            <a:ext cx="70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список значений для поля «Образовательный стандарт»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1125" y="5295452"/>
            <a:ext cx="53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2021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для использования в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</a:t>
            </a:r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5468856" y="4816386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33" y="3476429"/>
            <a:ext cx="1800959" cy="1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831" y="959350"/>
            <a:ext cx="8407021" cy="832218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Углубленное изучение предметов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689" y="5400019"/>
            <a:ext cx="771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НОО и ООО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по часам в зависимости от уровня изучения предмета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7004" y="1791568"/>
            <a:ext cx="650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 образования в УП можно указать предметы углубленного изучения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5" y="2826121"/>
            <a:ext cx="4930505" cy="2360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39273" y="3344415"/>
            <a:ext cx="2995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изучаемые углубленно, отмечаются звездочкой в таблице нагрузки УП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 flipV="1">
            <a:off x="3352266" y="2897037"/>
            <a:ext cx="486181" cy="339412"/>
          </a:xfrm>
          <a:prstGeom prst="downArrow">
            <a:avLst/>
          </a:prstGeom>
          <a:solidFill>
            <a:srgbClr val="C0000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075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61" y="853640"/>
            <a:ext cx="7571196" cy="11524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учебных планов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электронным инспектором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976" y="4365624"/>
            <a:ext cx="5176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 всех уровней образования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стандартом ФОП выполняется  путем сравнения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шаблоном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требованиями ФОП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461" y="2254234"/>
            <a:ext cx="500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для УП ООО и СОО ФГОС остались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прежними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1" y="3760688"/>
            <a:ext cx="3057952" cy="2638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21" y="2791357"/>
            <a:ext cx="3811833" cy="789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Стрелка вправо 8"/>
          <p:cNvSpPr/>
          <p:nvPr/>
        </p:nvSpPr>
        <p:spPr>
          <a:xfrm rot="10800000">
            <a:off x="5571598" y="3193764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5" y="697598"/>
            <a:ext cx="6946710" cy="783709"/>
          </a:xfrm>
        </p:spPr>
        <p:txBody>
          <a:bodyPr anchor="ctr">
            <a:no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УП НОО и ООО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25" y="1623757"/>
            <a:ext cx="78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таблицы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и ООО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725" y="4256600"/>
            <a:ext cx="6291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УП НОО ФОП и ООО ФОП выполняется  путем сравнения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3" y="2200385"/>
            <a:ext cx="8568143" cy="13228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20929" y="5512484"/>
            <a:ext cx="188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265" y="5376956"/>
            <a:ext cx="485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ООО. Вариант 1 для пятидневки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ООО. Вариант 2 для шестидневки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2720078" y="5169979"/>
            <a:ext cx="573206" cy="685010"/>
          </a:xfrm>
          <a:prstGeom prst="curvedLef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flipH="1">
            <a:off x="3573059" y="5169979"/>
            <a:ext cx="573206" cy="685010"/>
          </a:xfrm>
          <a:prstGeom prst="curvedLef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4986" y="3565917"/>
            <a:ext cx="466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</a:p>
        </p:txBody>
      </p:sp>
    </p:spTree>
    <p:extLst>
      <p:ext uri="{BB962C8B-B14F-4D97-AF65-F5344CB8AC3E}">
        <p14:creationId xmlns:p14="http://schemas.microsoft.com/office/powerpoint/2010/main" val="39490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699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Подготовка учебных планов на 2023-2024 учебный год средствами ИС Параграф</vt:lpstr>
      <vt:lpstr>Образовательные программы  на 23/24 учебный год</vt:lpstr>
      <vt:lpstr>Учебные планы на  23/24 учебный год в ИС «Параграф» </vt:lpstr>
      <vt:lpstr>Содержательные изменения в ИС «Параграф» </vt:lpstr>
      <vt:lpstr>Добавлены шаблоны ФОП</vt:lpstr>
      <vt:lpstr>Изменения в свойствах учебного плана</vt:lpstr>
      <vt:lpstr>Углубленное изучение предметов</vt:lpstr>
      <vt:lpstr>Проверка учебных планов  электронным инспектором</vt:lpstr>
      <vt:lpstr>Проверка УП НОО и ООО</vt:lpstr>
      <vt:lpstr>Проверка УП среднего общего образования</vt:lpstr>
      <vt:lpstr>Учебные планы ФОП СОО</vt:lpstr>
      <vt:lpstr>ПРОФИЛИ в  учебных планах  среднего общего образования</vt:lpstr>
      <vt:lpstr>Углубленное изучение предметов в УП СОО</vt:lpstr>
      <vt:lpstr>Проверка УП среднего общего образования</vt:lpstr>
      <vt:lpstr> ФОП СОО Контроль часов отводимых на изучение предметов</vt:lpstr>
      <vt:lpstr>Презентация PowerPoint</vt:lpstr>
      <vt:lpstr>Презентация PowerPoint</vt:lpstr>
      <vt:lpstr>Способы создания учебных планов</vt:lpstr>
      <vt:lpstr>Создаем учебные планы  на следующий учебный год</vt:lpstr>
      <vt:lpstr>Структура учебного плана</vt:lpstr>
      <vt:lpstr>Технология работы с ОП и УП в ИС «Параграф»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142</cp:revision>
  <dcterms:created xsi:type="dcterms:W3CDTF">2018-09-04T12:10:47Z</dcterms:created>
  <dcterms:modified xsi:type="dcterms:W3CDTF">2023-04-25T06:24:51Z</dcterms:modified>
</cp:coreProperties>
</file>