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2"/>
  </p:notesMasterIdLst>
  <p:sldIdLst>
    <p:sldId id="256" r:id="rId2"/>
    <p:sldId id="260" r:id="rId3"/>
    <p:sldId id="257" r:id="rId4"/>
    <p:sldId id="265" r:id="rId5"/>
    <p:sldId id="259" r:id="rId6"/>
    <p:sldId id="277" r:id="rId7"/>
    <p:sldId id="278" r:id="rId8"/>
    <p:sldId id="262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035C8E-0F1E-48B5-8487-071D25571F77}" type="doc">
      <dgm:prSet loTypeId="urn:microsoft.com/office/officeart/2005/8/layout/default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92DE712-CF5C-449F-9A9D-45EFCB6B190F}">
      <dgm:prSet phldrT="[Текст]" custT="1"/>
      <dgm:spPr/>
      <dgm:t>
        <a:bodyPr/>
        <a:lstStyle/>
        <a:p>
          <a:r>
            <a:rPr lang="ru-RU" sz="3400" b="1" dirty="0" smtClean="0"/>
            <a:t>52</a:t>
          </a:r>
          <a:r>
            <a:rPr lang="ru-RU" sz="2900" b="1" dirty="0" smtClean="0"/>
            <a:t> </a:t>
          </a:r>
          <a:r>
            <a:rPr lang="ru-RU" sz="2800" b="1" dirty="0" smtClean="0"/>
            <a:t>СОТРУДНИКА</a:t>
          </a:r>
          <a:r>
            <a:rPr lang="ru-RU" sz="2400" b="1" dirty="0" smtClean="0"/>
            <a:t> </a:t>
          </a:r>
        </a:p>
        <a:p>
          <a:r>
            <a:rPr lang="ru-RU" sz="1200" dirty="0" smtClean="0"/>
            <a:t>(администрация и педагоги ГБДОУ)</a:t>
          </a:r>
        </a:p>
        <a:p>
          <a:r>
            <a:rPr lang="ru-RU" sz="3400" b="1" dirty="0" smtClean="0"/>
            <a:t>(100%)</a:t>
          </a:r>
          <a:endParaRPr lang="ru-RU" sz="3400" b="1" dirty="0"/>
        </a:p>
      </dgm:t>
    </dgm:pt>
    <dgm:pt modelId="{5D6FEBCD-9F78-4873-9E48-DE32B5487A0E}" type="parTrans" cxnId="{6798C464-D3EF-4D33-89D7-0C77858F2AAF}">
      <dgm:prSet/>
      <dgm:spPr/>
      <dgm:t>
        <a:bodyPr/>
        <a:lstStyle/>
        <a:p>
          <a:endParaRPr lang="ru-RU"/>
        </a:p>
      </dgm:t>
    </dgm:pt>
    <dgm:pt modelId="{C4929723-A43D-4C5A-985E-7A84C1B7F65B}" type="sibTrans" cxnId="{6798C464-D3EF-4D33-89D7-0C77858F2AAF}">
      <dgm:prSet/>
      <dgm:spPr/>
      <dgm:t>
        <a:bodyPr/>
        <a:lstStyle/>
        <a:p>
          <a:endParaRPr lang="ru-RU"/>
        </a:p>
      </dgm:t>
    </dgm:pt>
    <dgm:pt modelId="{F7F2DA1E-2D08-49FD-8AEA-1C62400FFB1C}">
      <dgm:prSet phldrT="[Текст]"/>
      <dgm:spPr/>
      <dgm:t>
        <a:bodyPr/>
        <a:lstStyle/>
        <a:p>
          <a:r>
            <a:rPr lang="ru-RU" b="1" dirty="0" smtClean="0"/>
            <a:t>217</a:t>
          </a:r>
          <a:endParaRPr lang="ru-RU" dirty="0" smtClean="0"/>
        </a:p>
        <a:p>
          <a:r>
            <a:rPr lang="ru-RU" b="1" dirty="0" smtClean="0"/>
            <a:t>РОДИТЕЛЕЙ</a:t>
          </a:r>
        </a:p>
        <a:p>
          <a:r>
            <a:rPr lang="ru-RU" b="1" dirty="0" smtClean="0"/>
            <a:t>(97%)</a:t>
          </a:r>
          <a:r>
            <a:rPr lang="ru-RU" dirty="0" smtClean="0"/>
            <a:t> </a:t>
          </a:r>
          <a:endParaRPr lang="ru-RU" b="1" dirty="0"/>
        </a:p>
      </dgm:t>
    </dgm:pt>
    <dgm:pt modelId="{0EB5956F-0484-4877-82BA-5F24E0E907B9}" type="parTrans" cxnId="{B197117C-8450-4F1B-A14A-D2C88D11A706}">
      <dgm:prSet/>
      <dgm:spPr/>
      <dgm:t>
        <a:bodyPr/>
        <a:lstStyle/>
        <a:p>
          <a:endParaRPr lang="ru-RU"/>
        </a:p>
      </dgm:t>
    </dgm:pt>
    <dgm:pt modelId="{2A590E76-E74E-44E8-95A5-2B3433199CC9}" type="sibTrans" cxnId="{B197117C-8450-4F1B-A14A-D2C88D11A706}">
      <dgm:prSet/>
      <dgm:spPr/>
      <dgm:t>
        <a:bodyPr/>
        <a:lstStyle/>
        <a:p>
          <a:endParaRPr lang="ru-RU"/>
        </a:p>
      </dgm:t>
    </dgm:pt>
    <dgm:pt modelId="{4C0FE571-BE5E-4A6F-9D3A-936C8A67B2EE}">
      <dgm:prSet phldrT="[Текст]"/>
      <dgm:spPr/>
      <dgm:t>
        <a:bodyPr/>
        <a:lstStyle/>
        <a:p>
          <a:r>
            <a:rPr lang="ru-RU" b="1" dirty="0" smtClean="0"/>
            <a:t>15</a:t>
          </a:r>
          <a:r>
            <a:rPr lang="ru-RU" dirty="0" smtClean="0"/>
            <a:t> </a:t>
          </a:r>
        </a:p>
        <a:p>
          <a:r>
            <a:rPr lang="ru-RU" dirty="0" smtClean="0"/>
            <a:t>родительских чатов</a:t>
          </a:r>
          <a:endParaRPr lang="ru-RU" dirty="0"/>
        </a:p>
      </dgm:t>
    </dgm:pt>
    <dgm:pt modelId="{D8541187-701C-4322-A049-3654CAEE7C42}" type="parTrans" cxnId="{559B7999-4A02-4A5E-80F2-834D9F4A81B6}">
      <dgm:prSet/>
      <dgm:spPr/>
      <dgm:t>
        <a:bodyPr/>
        <a:lstStyle/>
        <a:p>
          <a:endParaRPr lang="ru-RU"/>
        </a:p>
      </dgm:t>
    </dgm:pt>
    <dgm:pt modelId="{11B5B32E-B7CD-4C56-8B32-869E7A1796CC}" type="sibTrans" cxnId="{559B7999-4A02-4A5E-80F2-834D9F4A81B6}">
      <dgm:prSet/>
      <dgm:spPr/>
      <dgm:t>
        <a:bodyPr/>
        <a:lstStyle/>
        <a:p>
          <a:endParaRPr lang="ru-RU"/>
        </a:p>
      </dgm:t>
    </dgm:pt>
    <dgm:pt modelId="{44C874D6-F373-4086-9E52-493F28FEF4D3}">
      <dgm:prSet phldrT="[Текст]"/>
      <dgm:spPr/>
      <dgm:t>
        <a:bodyPr/>
        <a:lstStyle/>
        <a:p>
          <a:r>
            <a:rPr lang="ru-RU" b="1" dirty="0" smtClean="0"/>
            <a:t>8</a:t>
          </a:r>
          <a:r>
            <a:rPr lang="ru-RU" dirty="0" smtClean="0"/>
            <a:t> </a:t>
          </a:r>
        </a:p>
        <a:p>
          <a:r>
            <a:rPr lang="ru-RU" dirty="0" smtClean="0"/>
            <a:t>рабочих чатов педагогов</a:t>
          </a:r>
          <a:endParaRPr lang="ru-RU" dirty="0"/>
        </a:p>
      </dgm:t>
    </dgm:pt>
    <dgm:pt modelId="{A168E6F3-4F19-4FFD-9ECC-12B1569C5903}" type="parTrans" cxnId="{17E4C44E-1A78-4EC4-AE8D-9E7F9C576CC5}">
      <dgm:prSet/>
      <dgm:spPr/>
      <dgm:t>
        <a:bodyPr/>
        <a:lstStyle/>
        <a:p>
          <a:endParaRPr lang="ru-RU"/>
        </a:p>
      </dgm:t>
    </dgm:pt>
    <dgm:pt modelId="{E6D8CE1B-F36B-4931-B12C-C8006C9BA011}" type="sibTrans" cxnId="{17E4C44E-1A78-4EC4-AE8D-9E7F9C576CC5}">
      <dgm:prSet/>
      <dgm:spPr/>
      <dgm:t>
        <a:bodyPr/>
        <a:lstStyle/>
        <a:p>
          <a:endParaRPr lang="ru-RU"/>
        </a:p>
      </dgm:t>
    </dgm:pt>
    <dgm:pt modelId="{989BEBD6-FBE7-409C-9496-2C48D7215B06}" type="pres">
      <dgm:prSet presAssocID="{E9035C8E-0F1E-48B5-8487-071D25571F7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F4CCDB-EC21-41D9-8644-8BDCC7CEA84C}" type="pres">
      <dgm:prSet presAssocID="{C92DE712-CF5C-449F-9A9D-45EFCB6B190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BCBD6A-927D-407C-A5D1-7CF4A192CBC1}" type="pres">
      <dgm:prSet presAssocID="{C4929723-A43D-4C5A-985E-7A84C1B7F65B}" presName="sibTrans" presStyleCnt="0"/>
      <dgm:spPr/>
      <dgm:t>
        <a:bodyPr/>
        <a:lstStyle/>
        <a:p>
          <a:endParaRPr lang="ru-RU"/>
        </a:p>
      </dgm:t>
    </dgm:pt>
    <dgm:pt modelId="{945199FA-AD4D-4DE4-8354-D9FA42EE934D}" type="pres">
      <dgm:prSet presAssocID="{F7F2DA1E-2D08-49FD-8AEA-1C62400FFB1C}" presName="node" presStyleLbl="node1" presStyleIdx="1" presStyleCnt="4" custLinFactNeighborX="-853" custLinFactNeighborY="-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62246F-02DF-4493-AFC7-483027EC50BF}" type="pres">
      <dgm:prSet presAssocID="{2A590E76-E74E-44E8-95A5-2B3433199CC9}" presName="sibTrans" presStyleCnt="0"/>
      <dgm:spPr/>
      <dgm:t>
        <a:bodyPr/>
        <a:lstStyle/>
        <a:p>
          <a:endParaRPr lang="ru-RU"/>
        </a:p>
      </dgm:t>
    </dgm:pt>
    <dgm:pt modelId="{4F511B10-299A-49FF-A43B-6BA6373AE1B0}" type="pres">
      <dgm:prSet presAssocID="{44C874D6-F373-4086-9E52-493F28FEF4D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23B76C-6359-4CCF-82B4-B0C912C70B86}" type="pres">
      <dgm:prSet presAssocID="{E6D8CE1B-F36B-4931-B12C-C8006C9BA011}" presName="sibTrans" presStyleCnt="0"/>
      <dgm:spPr/>
      <dgm:t>
        <a:bodyPr/>
        <a:lstStyle/>
        <a:p>
          <a:endParaRPr lang="ru-RU"/>
        </a:p>
      </dgm:t>
    </dgm:pt>
    <dgm:pt modelId="{603CC3CF-2647-4EBC-9C56-4E07504E903C}" type="pres">
      <dgm:prSet presAssocID="{4C0FE571-BE5E-4A6F-9D3A-936C8A67B2E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CDD305-3E12-4607-9E4A-DC634AC4ABB0}" type="presOf" srcId="{4C0FE571-BE5E-4A6F-9D3A-936C8A67B2EE}" destId="{603CC3CF-2647-4EBC-9C56-4E07504E903C}" srcOrd="0" destOrd="0" presId="urn:microsoft.com/office/officeart/2005/8/layout/default"/>
    <dgm:cxn modelId="{C0DF3B69-82BE-4EFF-84BC-1D3BF297D025}" type="presOf" srcId="{F7F2DA1E-2D08-49FD-8AEA-1C62400FFB1C}" destId="{945199FA-AD4D-4DE4-8354-D9FA42EE934D}" srcOrd="0" destOrd="0" presId="urn:microsoft.com/office/officeart/2005/8/layout/default"/>
    <dgm:cxn modelId="{D99852FA-C7CC-4E72-99E2-138BFD4014D9}" type="presOf" srcId="{44C874D6-F373-4086-9E52-493F28FEF4D3}" destId="{4F511B10-299A-49FF-A43B-6BA6373AE1B0}" srcOrd="0" destOrd="0" presId="urn:microsoft.com/office/officeart/2005/8/layout/default"/>
    <dgm:cxn modelId="{D001FD11-999C-48C3-84C8-EB7C08F0B55C}" type="presOf" srcId="{E9035C8E-0F1E-48B5-8487-071D25571F77}" destId="{989BEBD6-FBE7-409C-9496-2C48D7215B06}" srcOrd="0" destOrd="0" presId="urn:microsoft.com/office/officeart/2005/8/layout/default"/>
    <dgm:cxn modelId="{17E4C44E-1A78-4EC4-AE8D-9E7F9C576CC5}" srcId="{E9035C8E-0F1E-48B5-8487-071D25571F77}" destId="{44C874D6-F373-4086-9E52-493F28FEF4D3}" srcOrd="2" destOrd="0" parTransId="{A168E6F3-4F19-4FFD-9ECC-12B1569C5903}" sibTransId="{E6D8CE1B-F36B-4931-B12C-C8006C9BA011}"/>
    <dgm:cxn modelId="{B197117C-8450-4F1B-A14A-D2C88D11A706}" srcId="{E9035C8E-0F1E-48B5-8487-071D25571F77}" destId="{F7F2DA1E-2D08-49FD-8AEA-1C62400FFB1C}" srcOrd="1" destOrd="0" parTransId="{0EB5956F-0484-4877-82BA-5F24E0E907B9}" sibTransId="{2A590E76-E74E-44E8-95A5-2B3433199CC9}"/>
    <dgm:cxn modelId="{559B7999-4A02-4A5E-80F2-834D9F4A81B6}" srcId="{E9035C8E-0F1E-48B5-8487-071D25571F77}" destId="{4C0FE571-BE5E-4A6F-9D3A-936C8A67B2EE}" srcOrd="3" destOrd="0" parTransId="{D8541187-701C-4322-A049-3654CAEE7C42}" sibTransId="{11B5B32E-B7CD-4C56-8B32-869E7A1796CC}"/>
    <dgm:cxn modelId="{6798C464-D3EF-4D33-89D7-0C77858F2AAF}" srcId="{E9035C8E-0F1E-48B5-8487-071D25571F77}" destId="{C92DE712-CF5C-449F-9A9D-45EFCB6B190F}" srcOrd="0" destOrd="0" parTransId="{5D6FEBCD-9F78-4873-9E48-DE32B5487A0E}" sibTransId="{C4929723-A43D-4C5A-985E-7A84C1B7F65B}"/>
    <dgm:cxn modelId="{A09A0BA5-543D-4A5A-9399-CED59D5C056B}" type="presOf" srcId="{C92DE712-CF5C-449F-9A9D-45EFCB6B190F}" destId="{10F4CCDB-EC21-41D9-8644-8BDCC7CEA84C}" srcOrd="0" destOrd="0" presId="urn:microsoft.com/office/officeart/2005/8/layout/default"/>
    <dgm:cxn modelId="{DC9E46BF-4F5C-47E2-A87D-EBE3E1CD7356}" type="presParOf" srcId="{989BEBD6-FBE7-409C-9496-2C48D7215B06}" destId="{10F4CCDB-EC21-41D9-8644-8BDCC7CEA84C}" srcOrd="0" destOrd="0" presId="urn:microsoft.com/office/officeart/2005/8/layout/default"/>
    <dgm:cxn modelId="{1243FB5F-66A7-4C64-83EE-7B67F1D28771}" type="presParOf" srcId="{989BEBD6-FBE7-409C-9496-2C48D7215B06}" destId="{08BCBD6A-927D-407C-A5D1-7CF4A192CBC1}" srcOrd="1" destOrd="0" presId="urn:microsoft.com/office/officeart/2005/8/layout/default"/>
    <dgm:cxn modelId="{21940B9F-062C-42DD-AA22-3AD22500A207}" type="presParOf" srcId="{989BEBD6-FBE7-409C-9496-2C48D7215B06}" destId="{945199FA-AD4D-4DE4-8354-D9FA42EE934D}" srcOrd="2" destOrd="0" presId="urn:microsoft.com/office/officeart/2005/8/layout/default"/>
    <dgm:cxn modelId="{258AE9F4-6B58-4F16-A068-C4B6F306E19C}" type="presParOf" srcId="{989BEBD6-FBE7-409C-9496-2C48D7215B06}" destId="{C262246F-02DF-4493-AFC7-483027EC50BF}" srcOrd="3" destOrd="0" presId="urn:microsoft.com/office/officeart/2005/8/layout/default"/>
    <dgm:cxn modelId="{D4A5B4CE-FFB2-4D24-B190-FD84120C8D8A}" type="presParOf" srcId="{989BEBD6-FBE7-409C-9496-2C48D7215B06}" destId="{4F511B10-299A-49FF-A43B-6BA6373AE1B0}" srcOrd="4" destOrd="0" presId="urn:microsoft.com/office/officeart/2005/8/layout/default"/>
    <dgm:cxn modelId="{922C2313-BE16-4AAB-BFB7-A04854DBAFCC}" type="presParOf" srcId="{989BEBD6-FBE7-409C-9496-2C48D7215B06}" destId="{5B23B76C-6359-4CCF-82B4-B0C912C70B86}" srcOrd="5" destOrd="0" presId="urn:microsoft.com/office/officeart/2005/8/layout/default"/>
    <dgm:cxn modelId="{5F519E76-02D4-40DE-9F39-7096DCCC33AF}" type="presParOf" srcId="{989BEBD6-FBE7-409C-9496-2C48D7215B06}" destId="{603CC3CF-2647-4EBC-9C56-4E07504E903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FCCCB2-9312-494B-B8B4-C9794EA718D0}" type="doc">
      <dgm:prSet loTypeId="urn:microsoft.com/office/officeart/2005/8/layout/hierarchy2" loCatId="hierarchy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44F9F52D-A931-436E-8AB6-7862883AA662}">
      <dgm:prSet phldrT="[Текст]" custT="1"/>
      <dgm:spPr/>
      <dgm:t>
        <a:bodyPr/>
        <a:lstStyle/>
        <a:p>
          <a:r>
            <a:rPr lang="ru-RU" sz="1600" b="1" dirty="0" smtClean="0"/>
            <a:t>РАБОЧИЕ ЧАТЫ</a:t>
          </a:r>
          <a:endParaRPr lang="ru-RU" sz="1600" b="1" dirty="0"/>
        </a:p>
      </dgm:t>
    </dgm:pt>
    <dgm:pt modelId="{4517639B-9ED6-4C7F-B820-AA3FBD0481E7}" type="parTrans" cxnId="{30DE1DAF-FA3F-4D48-BAD4-8A35A00A8ABB}">
      <dgm:prSet/>
      <dgm:spPr/>
      <dgm:t>
        <a:bodyPr/>
        <a:lstStyle/>
        <a:p>
          <a:endParaRPr lang="ru-RU"/>
        </a:p>
      </dgm:t>
    </dgm:pt>
    <dgm:pt modelId="{D20AEDEE-A8F9-4D9C-885F-893D8BFF8412}" type="sibTrans" cxnId="{30DE1DAF-FA3F-4D48-BAD4-8A35A00A8ABB}">
      <dgm:prSet/>
      <dgm:spPr/>
      <dgm:t>
        <a:bodyPr/>
        <a:lstStyle/>
        <a:p>
          <a:endParaRPr lang="ru-RU"/>
        </a:p>
      </dgm:t>
    </dgm:pt>
    <dgm:pt modelId="{1F687D73-9678-45B5-86D7-0890B5583712}" type="asst">
      <dgm:prSet phldrT="[Текст]"/>
      <dgm:spPr/>
      <dgm:t>
        <a:bodyPr/>
        <a:lstStyle/>
        <a:p>
          <a:r>
            <a:rPr lang="ru-RU" dirty="0" smtClean="0"/>
            <a:t>Административный</a:t>
          </a:r>
          <a:endParaRPr lang="ru-RU" dirty="0"/>
        </a:p>
      </dgm:t>
    </dgm:pt>
    <dgm:pt modelId="{CBFD9017-1992-492A-A81A-B2C4E8F46BDC}" type="parTrans" cxnId="{1440EEF4-FE59-4887-8E9F-5E3E6333F14B}">
      <dgm:prSet/>
      <dgm:spPr/>
      <dgm:t>
        <a:bodyPr/>
        <a:lstStyle/>
        <a:p>
          <a:endParaRPr lang="ru-RU"/>
        </a:p>
      </dgm:t>
    </dgm:pt>
    <dgm:pt modelId="{0EE864F2-2430-4485-8EFD-7DFC0BE2AFA8}" type="sibTrans" cxnId="{1440EEF4-FE59-4887-8E9F-5E3E6333F14B}">
      <dgm:prSet/>
      <dgm:spPr/>
      <dgm:t>
        <a:bodyPr/>
        <a:lstStyle/>
        <a:p>
          <a:endParaRPr lang="ru-RU"/>
        </a:p>
      </dgm:t>
    </dgm:pt>
    <dgm:pt modelId="{AA7C1D60-27D1-4348-A460-3FA51F722D11}">
      <dgm:prSet phldrT="[Текст]"/>
      <dgm:spPr/>
      <dgm:t>
        <a:bodyPr/>
        <a:lstStyle/>
        <a:p>
          <a:r>
            <a:rPr lang="ru-RU" dirty="0" smtClean="0"/>
            <a:t>Переписка личными сообщениями</a:t>
          </a:r>
          <a:endParaRPr lang="ru-RU" dirty="0"/>
        </a:p>
      </dgm:t>
    </dgm:pt>
    <dgm:pt modelId="{E3794D60-7165-465B-8C41-3BFD1C9AC28C}" type="parTrans" cxnId="{94A604A0-D3B5-4C63-9B4B-5472F4FA3AD9}">
      <dgm:prSet/>
      <dgm:spPr/>
      <dgm:t>
        <a:bodyPr/>
        <a:lstStyle/>
        <a:p>
          <a:endParaRPr lang="ru-RU"/>
        </a:p>
      </dgm:t>
    </dgm:pt>
    <dgm:pt modelId="{40B658B3-7689-4DA4-9F4F-5BA4E8924A9D}" type="sibTrans" cxnId="{94A604A0-D3B5-4C63-9B4B-5472F4FA3AD9}">
      <dgm:prSet/>
      <dgm:spPr/>
      <dgm:t>
        <a:bodyPr/>
        <a:lstStyle/>
        <a:p>
          <a:endParaRPr lang="ru-RU"/>
        </a:p>
      </dgm:t>
    </dgm:pt>
    <dgm:pt modelId="{CC026275-F531-45D6-A940-33952349E9F2}" type="asst">
      <dgm:prSet phldrT="[Текст]"/>
      <dgm:spPr/>
      <dgm:t>
        <a:bodyPr/>
        <a:lstStyle/>
        <a:p>
          <a:r>
            <a:rPr lang="ru-RU" dirty="0" smtClean="0"/>
            <a:t>Родительские</a:t>
          </a:r>
          <a:endParaRPr lang="ru-RU" dirty="0"/>
        </a:p>
      </dgm:t>
    </dgm:pt>
    <dgm:pt modelId="{32667B70-40B1-4B8E-A3B9-F7B8D46DA6DC}" type="parTrans" cxnId="{3886797F-92FF-419C-A24F-EB44AF5B2C07}">
      <dgm:prSet/>
      <dgm:spPr/>
      <dgm:t>
        <a:bodyPr/>
        <a:lstStyle/>
        <a:p>
          <a:endParaRPr lang="ru-RU"/>
        </a:p>
      </dgm:t>
    </dgm:pt>
    <dgm:pt modelId="{70C0827F-1B98-4B1E-AAE2-4B0EE7711E29}" type="sibTrans" cxnId="{3886797F-92FF-419C-A24F-EB44AF5B2C07}">
      <dgm:prSet/>
      <dgm:spPr/>
      <dgm:t>
        <a:bodyPr/>
        <a:lstStyle/>
        <a:p>
          <a:endParaRPr lang="ru-RU"/>
        </a:p>
      </dgm:t>
    </dgm:pt>
    <dgm:pt modelId="{1774271C-E01F-477B-A093-AEE6731D4BB1}" type="asst">
      <dgm:prSet phldrT="[Текст]"/>
      <dgm:spPr/>
      <dgm:t>
        <a:bodyPr/>
        <a:lstStyle/>
        <a:p>
          <a:r>
            <a:rPr lang="ru-RU" dirty="0" smtClean="0"/>
            <a:t>Педагогические </a:t>
          </a:r>
          <a:endParaRPr lang="ru-RU" dirty="0"/>
        </a:p>
      </dgm:t>
    </dgm:pt>
    <dgm:pt modelId="{5445C1ED-E1D4-4445-8606-990EC9C03103}" type="parTrans" cxnId="{9C836E2D-FBC8-48F7-8ECA-E1FDCB21098D}">
      <dgm:prSet/>
      <dgm:spPr/>
      <dgm:t>
        <a:bodyPr/>
        <a:lstStyle/>
        <a:p>
          <a:endParaRPr lang="ru-RU"/>
        </a:p>
      </dgm:t>
    </dgm:pt>
    <dgm:pt modelId="{136DC3F2-DCCC-43DE-AD52-D0375F923677}" type="sibTrans" cxnId="{9C836E2D-FBC8-48F7-8ECA-E1FDCB21098D}">
      <dgm:prSet/>
      <dgm:spPr/>
      <dgm:t>
        <a:bodyPr/>
        <a:lstStyle/>
        <a:p>
          <a:endParaRPr lang="ru-RU"/>
        </a:p>
      </dgm:t>
    </dgm:pt>
    <dgm:pt modelId="{E9C6CD26-258F-451F-BF3F-534DE73B199E}" type="asst">
      <dgm:prSet phldrT="[Текст]"/>
      <dgm:spPr/>
      <dgm:t>
        <a:bodyPr/>
        <a:lstStyle/>
        <a:p>
          <a:r>
            <a:rPr lang="ru-RU" dirty="0" smtClean="0"/>
            <a:t>Чаты по площадкам</a:t>
          </a:r>
          <a:endParaRPr lang="ru-RU" dirty="0"/>
        </a:p>
      </dgm:t>
    </dgm:pt>
    <dgm:pt modelId="{C48FD73B-7B60-4FBD-87C5-B7120AECD206}" type="parTrans" cxnId="{4DC4200F-2EB7-47A6-BBAB-3C6FA99AF78D}">
      <dgm:prSet/>
      <dgm:spPr/>
      <dgm:t>
        <a:bodyPr/>
        <a:lstStyle/>
        <a:p>
          <a:endParaRPr lang="ru-RU"/>
        </a:p>
      </dgm:t>
    </dgm:pt>
    <dgm:pt modelId="{8A346EFC-D8B3-4192-8061-724F29A6EBD6}" type="sibTrans" cxnId="{4DC4200F-2EB7-47A6-BBAB-3C6FA99AF78D}">
      <dgm:prSet/>
      <dgm:spPr/>
      <dgm:t>
        <a:bodyPr/>
        <a:lstStyle/>
        <a:p>
          <a:endParaRPr lang="ru-RU"/>
        </a:p>
      </dgm:t>
    </dgm:pt>
    <dgm:pt modelId="{8B4A5F6F-C3BD-4699-B8D7-02F126D48E6B}" type="asst">
      <dgm:prSet phldrT="[Текст]"/>
      <dgm:spPr/>
      <dgm:t>
        <a:bodyPr/>
        <a:lstStyle/>
        <a:p>
          <a:r>
            <a:rPr lang="ru-RU" dirty="0" smtClean="0"/>
            <a:t>Чаты по ведению табеля (питание)</a:t>
          </a:r>
          <a:endParaRPr lang="ru-RU" dirty="0"/>
        </a:p>
      </dgm:t>
    </dgm:pt>
    <dgm:pt modelId="{608F1B8E-C427-4966-A470-23761450259E}" type="parTrans" cxnId="{C1463605-DC5B-423D-AF00-64BCDECFD415}">
      <dgm:prSet/>
      <dgm:spPr/>
      <dgm:t>
        <a:bodyPr/>
        <a:lstStyle/>
        <a:p>
          <a:endParaRPr lang="ru-RU"/>
        </a:p>
      </dgm:t>
    </dgm:pt>
    <dgm:pt modelId="{536B2470-509B-4E8B-81D6-BA968AB30407}" type="sibTrans" cxnId="{C1463605-DC5B-423D-AF00-64BCDECFD415}">
      <dgm:prSet/>
      <dgm:spPr/>
      <dgm:t>
        <a:bodyPr/>
        <a:lstStyle/>
        <a:p>
          <a:endParaRPr lang="ru-RU"/>
        </a:p>
      </dgm:t>
    </dgm:pt>
    <dgm:pt modelId="{8AF74183-8AD7-4055-89DC-B4A32D126008}" type="asst">
      <dgm:prSet phldrT="[Текст]"/>
      <dgm:spPr/>
      <dgm:t>
        <a:bodyPr/>
        <a:lstStyle/>
        <a:p>
          <a:r>
            <a:rPr lang="ru-RU" dirty="0" smtClean="0"/>
            <a:t>Групповые</a:t>
          </a:r>
          <a:endParaRPr lang="ru-RU" dirty="0"/>
        </a:p>
      </dgm:t>
    </dgm:pt>
    <dgm:pt modelId="{9987F384-B277-4048-8A6A-2DDB8B135CFF}" type="parTrans" cxnId="{5BEBD5E1-44CB-4248-92DE-F07003E19EF4}">
      <dgm:prSet/>
      <dgm:spPr/>
      <dgm:t>
        <a:bodyPr/>
        <a:lstStyle/>
        <a:p>
          <a:endParaRPr lang="ru-RU"/>
        </a:p>
      </dgm:t>
    </dgm:pt>
    <dgm:pt modelId="{CFEAB7F2-15B8-4963-A12B-7751438C442B}" type="sibTrans" cxnId="{5BEBD5E1-44CB-4248-92DE-F07003E19EF4}">
      <dgm:prSet/>
      <dgm:spPr/>
      <dgm:t>
        <a:bodyPr/>
        <a:lstStyle/>
        <a:p>
          <a:endParaRPr lang="ru-RU"/>
        </a:p>
      </dgm:t>
    </dgm:pt>
    <dgm:pt modelId="{6C50B0C7-7856-42E9-8908-AAF7CE147EEB}" type="asst">
      <dgm:prSet phldrT="[Текст]"/>
      <dgm:spPr/>
      <dgm:t>
        <a:bodyPr/>
        <a:lstStyle/>
        <a:p>
          <a:r>
            <a:rPr lang="ru-RU" dirty="0" smtClean="0"/>
            <a:t>Чаты по доп. образованию</a:t>
          </a:r>
          <a:endParaRPr lang="ru-RU" dirty="0"/>
        </a:p>
      </dgm:t>
    </dgm:pt>
    <dgm:pt modelId="{938F593F-20EC-4D36-95A0-6930438F9E9E}" type="parTrans" cxnId="{AE650044-B111-4279-9796-49E7EC36DA61}">
      <dgm:prSet/>
      <dgm:spPr/>
      <dgm:t>
        <a:bodyPr/>
        <a:lstStyle/>
        <a:p>
          <a:endParaRPr lang="ru-RU"/>
        </a:p>
      </dgm:t>
    </dgm:pt>
    <dgm:pt modelId="{1DDF6D4C-3F8D-4235-B7A4-E9C98B2D3E73}" type="sibTrans" cxnId="{AE650044-B111-4279-9796-49E7EC36DA61}">
      <dgm:prSet/>
      <dgm:spPr/>
      <dgm:t>
        <a:bodyPr/>
        <a:lstStyle/>
        <a:p>
          <a:endParaRPr lang="ru-RU"/>
        </a:p>
      </dgm:t>
    </dgm:pt>
    <dgm:pt modelId="{DE8BFD9C-C4BA-4595-834C-1FF5768D2E17}" type="asst">
      <dgm:prSet phldrT="[Текст]"/>
      <dgm:spPr/>
      <dgm:t>
        <a:bodyPr/>
        <a:lstStyle/>
        <a:p>
          <a:r>
            <a:rPr lang="ru-RU" dirty="0" smtClean="0"/>
            <a:t>Чат «Конкурсная деятельность»</a:t>
          </a:r>
          <a:endParaRPr lang="ru-RU" dirty="0"/>
        </a:p>
      </dgm:t>
    </dgm:pt>
    <dgm:pt modelId="{C3BF2E8C-B5FB-4C5D-AFA7-5079ED6578F7}" type="parTrans" cxnId="{7115C069-42D7-4A8D-8B15-A229D6880CC1}">
      <dgm:prSet/>
      <dgm:spPr/>
      <dgm:t>
        <a:bodyPr/>
        <a:lstStyle/>
        <a:p>
          <a:endParaRPr lang="ru-RU"/>
        </a:p>
      </dgm:t>
    </dgm:pt>
    <dgm:pt modelId="{4074C420-5BBE-4018-BB7B-53A0FDE55CF5}" type="sibTrans" cxnId="{7115C069-42D7-4A8D-8B15-A229D6880CC1}">
      <dgm:prSet/>
      <dgm:spPr/>
      <dgm:t>
        <a:bodyPr/>
        <a:lstStyle/>
        <a:p>
          <a:endParaRPr lang="ru-RU"/>
        </a:p>
      </dgm:t>
    </dgm:pt>
    <dgm:pt modelId="{3F6F19C3-5FB5-49EA-B7E9-70C2F5FD5B94}" type="pres">
      <dgm:prSet presAssocID="{2AFCCCB2-9312-494B-B8B4-C9794EA718D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55C0C5-FA0B-47FB-A03F-510CD8A537C2}" type="pres">
      <dgm:prSet presAssocID="{44F9F52D-A931-436E-8AB6-7862883AA662}" presName="root1" presStyleCnt="0"/>
      <dgm:spPr/>
      <dgm:t>
        <a:bodyPr/>
        <a:lstStyle/>
        <a:p>
          <a:endParaRPr lang="ru-RU"/>
        </a:p>
      </dgm:t>
    </dgm:pt>
    <dgm:pt modelId="{19BCF38B-7D56-4AC3-A053-9098732DDC2E}" type="pres">
      <dgm:prSet presAssocID="{44F9F52D-A931-436E-8AB6-7862883AA66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17349B-BCAF-4F97-995F-F9A63893E631}" type="pres">
      <dgm:prSet presAssocID="{44F9F52D-A931-436E-8AB6-7862883AA662}" presName="level2hierChild" presStyleCnt="0"/>
      <dgm:spPr/>
      <dgm:t>
        <a:bodyPr/>
        <a:lstStyle/>
        <a:p>
          <a:endParaRPr lang="ru-RU"/>
        </a:p>
      </dgm:t>
    </dgm:pt>
    <dgm:pt modelId="{90451EF9-9025-405A-B17C-2A483E14523E}" type="pres">
      <dgm:prSet presAssocID="{CBFD9017-1992-492A-A81A-B2C4E8F46BDC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FD2C11C2-39CD-4ED1-B79A-20BBFC47DE9A}" type="pres">
      <dgm:prSet presAssocID="{CBFD9017-1992-492A-A81A-B2C4E8F46BDC}" presName="connTx" presStyleLbl="parChTrans1D2" presStyleIdx="0" presStyleCnt="4"/>
      <dgm:spPr/>
      <dgm:t>
        <a:bodyPr/>
        <a:lstStyle/>
        <a:p>
          <a:endParaRPr lang="ru-RU"/>
        </a:p>
      </dgm:t>
    </dgm:pt>
    <dgm:pt modelId="{A0F8018D-9044-49D6-8F67-A3B75E2069E9}" type="pres">
      <dgm:prSet presAssocID="{1F687D73-9678-45B5-86D7-0890B5583712}" presName="root2" presStyleCnt="0"/>
      <dgm:spPr/>
      <dgm:t>
        <a:bodyPr/>
        <a:lstStyle/>
        <a:p>
          <a:endParaRPr lang="ru-RU"/>
        </a:p>
      </dgm:t>
    </dgm:pt>
    <dgm:pt modelId="{8E5FF5DA-1A18-48AA-BBAA-3400707578CB}" type="pres">
      <dgm:prSet presAssocID="{1F687D73-9678-45B5-86D7-0890B5583712}" presName="LevelTwoTextNode" presStyleLbl="asst1" presStyleIdx="0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7BB9ED-AC1C-421B-BD33-14D6C4DBD216}" type="pres">
      <dgm:prSet presAssocID="{1F687D73-9678-45B5-86D7-0890B5583712}" presName="level3hierChild" presStyleCnt="0"/>
      <dgm:spPr/>
      <dgm:t>
        <a:bodyPr/>
        <a:lstStyle/>
        <a:p>
          <a:endParaRPr lang="ru-RU"/>
        </a:p>
      </dgm:t>
    </dgm:pt>
    <dgm:pt modelId="{71C70279-E3DC-40DB-9B03-B7C9EC16378B}" type="pres">
      <dgm:prSet presAssocID="{32667B70-40B1-4B8E-A3B9-F7B8D46DA6DC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A422858D-1C53-4037-9E49-D4562187E7C0}" type="pres">
      <dgm:prSet presAssocID="{32667B70-40B1-4B8E-A3B9-F7B8D46DA6DC}" presName="connTx" presStyleLbl="parChTrans1D2" presStyleIdx="1" presStyleCnt="4"/>
      <dgm:spPr/>
      <dgm:t>
        <a:bodyPr/>
        <a:lstStyle/>
        <a:p>
          <a:endParaRPr lang="ru-RU"/>
        </a:p>
      </dgm:t>
    </dgm:pt>
    <dgm:pt modelId="{3744E43A-FF4A-4028-8EAB-CF079BD45D1F}" type="pres">
      <dgm:prSet presAssocID="{CC026275-F531-45D6-A940-33952349E9F2}" presName="root2" presStyleCnt="0"/>
      <dgm:spPr/>
      <dgm:t>
        <a:bodyPr/>
        <a:lstStyle/>
        <a:p>
          <a:endParaRPr lang="ru-RU"/>
        </a:p>
      </dgm:t>
    </dgm:pt>
    <dgm:pt modelId="{8733B60B-7805-4CF5-A4B4-8BC8801ECF7C}" type="pres">
      <dgm:prSet presAssocID="{CC026275-F531-45D6-A940-33952349E9F2}" presName="LevelTwoTextNode" presStyleLbl="asst1" presStyleIdx="1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53248B-1F3A-4B47-AADF-40D67FB01EF7}" type="pres">
      <dgm:prSet presAssocID="{CC026275-F531-45D6-A940-33952349E9F2}" presName="level3hierChild" presStyleCnt="0"/>
      <dgm:spPr/>
      <dgm:t>
        <a:bodyPr/>
        <a:lstStyle/>
        <a:p>
          <a:endParaRPr lang="ru-RU"/>
        </a:p>
      </dgm:t>
    </dgm:pt>
    <dgm:pt modelId="{06301C81-93E8-4E73-B18A-002854A33D73}" type="pres">
      <dgm:prSet presAssocID="{9987F384-B277-4048-8A6A-2DDB8B135CFF}" presName="conn2-1" presStyleLbl="parChTrans1D3" presStyleIdx="0" presStyleCnt="5"/>
      <dgm:spPr/>
      <dgm:t>
        <a:bodyPr/>
        <a:lstStyle/>
        <a:p>
          <a:endParaRPr lang="ru-RU"/>
        </a:p>
      </dgm:t>
    </dgm:pt>
    <dgm:pt modelId="{A23CC2F9-798A-44B4-9263-150FABDA643C}" type="pres">
      <dgm:prSet presAssocID="{9987F384-B277-4048-8A6A-2DDB8B135CFF}" presName="connTx" presStyleLbl="parChTrans1D3" presStyleIdx="0" presStyleCnt="5"/>
      <dgm:spPr/>
      <dgm:t>
        <a:bodyPr/>
        <a:lstStyle/>
        <a:p>
          <a:endParaRPr lang="ru-RU"/>
        </a:p>
      </dgm:t>
    </dgm:pt>
    <dgm:pt modelId="{438C9A40-16A7-4040-A18B-A519F0949F03}" type="pres">
      <dgm:prSet presAssocID="{8AF74183-8AD7-4055-89DC-B4A32D126008}" presName="root2" presStyleCnt="0"/>
      <dgm:spPr/>
      <dgm:t>
        <a:bodyPr/>
        <a:lstStyle/>
        <a:p>
          <a:endParaRPr lang="ru-RU"/>
        </a:p>
      </dgm:t>
    </dgm:pt>
    <dgm:pt modelId="{7A7D2B33-3E54-44FF-B6B5-E4BB01005E6F}" type="pres">
      <dgm:prSet presAssocID="{8AF74183-8AD7-4055-89DC-B4A32D126008}" presName="LevelTwoTextNode" presStyleLbl="asst1" presStyleIdx="2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C198DB-6FBF-4619-AF3E-D94758C191C9}" type="pres">
      <dgm:prSet presAssocID="{8AF74183-8AD7-4055-89DC-B4A32D126008}" presName="level3hierChild" presStyleCnt="0"/>
      <dgm:spPr/>
      <dgm:t>
        <a:bodyPr/>
        <a:lstStyle/>
        <a:p>
          <a:endParaRPr lang="ru-RU"/>
        </a:p>
      </dgm:t>
    </dgm:pt>
    <dgm:pt modelId="{CB9C9822-CF06-444A-A852-86B549D96E0E}" type="pres">
      <dgm:prSet presAssocID="{938F593F-20EC-4D36-95A0-6930438F9E9E}" presName="conn2-1" presStyleLbl="parChTrans1D3" presStyleIdx="1" presStyleCnt="5"/>
      <dgm:spPr/>
      <dgm:t>
        <a:bodyPr/>
        <a:lstStyle/>
        <a:p>
          <a:endParaRPr lang="ru-RU"/>
        </a:p>
      </dgm:t>
    </dgm:pt>
    <dgm:pt modelId="{9791B6C9-83FD-4C67-A235-9398A133C9C3}" type="pres">
      <dgm:prSet presAssocID="{938F593F-20EC-4D36-95A0-6930438F9E9E}" presName="connTx" presStyleLbl="parChTrans1D3" presStyleIdx="1" presStyleCnt="5"/>
      <dgm:spPr/>
      <dgm:t>
        <a:bodyPr/>
        <a:lstStyle/>
        <a:p>
          <a:endParaRPr lang="ru-RU"/>
        </a:p>
      </dgm:t>
    </dgm:pt>
    <dgm:pt modelId="{9309A56A-10C2-46BC-A30E-20B03ECCC5BF}" type="pres">
      <dgm:prSet presAssocID="{6C50B0C7-7856-42E9-8908-AAF7CE147EEB}" presName="root2" presStyleCnt="0"/>
      <dgm:spPr/>
      <dgm:t>
        <a:bodyPr/>
        <a:lstStyle/>
        <a:p>
          <a:endParaRPr lang="ru-RU"/>
        </a:p>
      </dgm:t>
    </dgm:pt>
    <dgm:pt modelId="{B5D74195-B1D1-46F0-B1CD-F57684DC03F4}" type="pres">
      <dgm:prSet presAssocID="{6C50B0C7-7856-42E9-8908-AAF7CE147EEB}" presName="LevelTwoTextNode" presStyleLbl="asst1" presStyleIdx="3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90D77D-71C1-496C-9B52-5B11378D0C86}" type="pres">
      <dgm:prSet presAssocID="{6C50B0C7-7856-42E9-8908-AAF7CE147EEB}" presName="level3hierChild" presStyleCnt="0"/>
      <dgm:spPr/>
      <dgm:t>
        <a:bodyPr/>
        <a:lstStyle/>
        <a:p>
          <a:endParaRPr lang="ru-RU"/>
        </a:p>
      </dgm:t>
    </dgm:pt>
    <dgm:pt modelId="{37649CB4-D036-4FFC-9018-A3A733772471}" type="pres">
      <dgm:prSet presAssocID="{5445C1ED-E1D4-4445-8606-990EC9C03103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00701F84-677E-43C2-9E0B-3E86B1AC5650}" type="pres">
      <dgm:prSet presAssocID="{5445C1ED-E1D4-4445-8606-990EC9C03103}" presName="connTx" presStyleLbl="parChTrans1D2" presStyleIdx="2" presStyleCnt="4"/>
      <dgm:spPr/>
      <dgm:t>
        <a:bodyPr/>
        <a:lstStyle/>
        <a:p>
          <a:endParaRPr lang="ru-RU"/>
        </a:p>
      </dgm:t>
    </dgm:pt>
    <dgm:pt modelId="{2DD5075B-5EF6-404D-89BA-965DF9129ADA}" type="pres">
      <dgm:prSet presAssocID="{1774271C-E01F-477B-A093-AEE6731D4BB1}" presName="root2" presStyleCnt="0"/>
      <dgm:spPr/>
      <dgm:t>
        <a:bodyPr/>
        <a:lstStyle/>
        <a:p>
          <a:endParaRPr lang="ru-RU"/>
        </a:p>
      </dgm:t>
    </dgm:pt>
    <dgm:pt modelId="{F8187BE4-772D-41E9-9D9F-1EF5E742B317}" type="pres">
      <dgm:prSet presAssocID="{1774271C-E01F-477B-A093-AEE6731D4BB1}" presName="LevelTwoTextNode" presStyleLbl="asst1" presStyleIdx="4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D96E63-B447-4337-B576-92E95919498B}" type="pres">
      <dgm:prSet presAssocID="{1774271C-E01F-477B-A093-AEE6731D4BB1}" presName="level3hierChild" presStyleCnt="0"/>
      <dgm:spPr/>
      <dgm:t>
        <a:bodyPr/>
        <a:lstStyle/>
        <a:p>
          <a:endParaRPr lang="ru-RU"/>
        </a:p>
      </dgm:t>
    </dgm:pt>
    <dgm:pt modelId="{3000E16A-518C-41D8-B76C-D57D80683D65}" type="pres">
      <dgm:prSet presAssocID="{C48FD73B-7B60-4FBD-87C5-B7120AECD206}" presName="conn2-1" presStyleLbl="parChTrans1D3" presStyleIdx="2" presStyleCnt="5"/>
      <dgm:spPr/>
      <dgm:t>
        <a:bodyPr/>
        <a:lstStyle/>
        <a:p>
          <a:endParaRPr lang="ru-RU"/>
        </a:p>
      </dgm:t>
    </dgm:pt>
    <dgm:pt modelId="{9A0E1446-9914-45B6-9F8C-12ECBC89A0A8}" type="pres">
      <dgm:prSet presAssocID="{C48FD73B-7B60-4FBD-87C5-B7120AECD206}" presName="connTx" presStyleLbl="parChTrans1D3" presStyleIdx="2" presStyleCnt="5"/>
      <dgm:spPr/>
      <dgm:t>
        <a:bodyPr/>
        <a:lstStyle/>
        <a:p>
          <a:endParaRPr lang="ru-RU"/>
        </a:p>
      </dgm:t>
    </dgm:pt>
    <dgm:pt modelId="{BC116EAB-9EAA-400E-A749-C65C15CC9FDF}" type="pres">
      <dgm:prSet presAssocID="{E9C6CD26-258F-451F-BF3F-534DE73B199E}" presName="root2" presStyleCnt="0"/>
      <dgm:spPr/>
      <dgm:t>
        <a:bodyPr/>
        <a:lstStyle/>
        <a:p>
          <a:endParaRPr lang="ru-RU"/>
        </a:p>
      </dgm:t>
    </dgm:pt>
    <dgm:pt modelId="{EC8476EE-9C73-4789-9288-0D0A2A975535}" type="pres">
      <dgm:prSet presAssocID="{E9C6CD26-258F-451F-BF3F-534DE73B199E}" presName="LevelTwoTextNode" presStyleLbl="asst1" presStyleIdx="5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646A4-674C-4C90-AEDC-815768FFADF9}" type="pres">
      <dgm:prSet presAssocID="{E9C6CD26-258F-451F-BF3F-534DE73B199E}" presName="level3hierChild" presStyleCnt="0"/>
      <dgm:spPr/>
      <dgm:t>
        <a:bodyPr/>
        <a:lstStyle/>
        <a:p>
          <a:endParaRPr lang="ru-RU"/>
        </a:p>
      </dgm:t>
    </dgm:pt>
    <dgm:pt modelId="{F106D3C0-0963-4619-9CBA-DF2D1C5E9191}" type="pres">
      <dgm:prSet presAssocID="{608F1B8E-C427-4966-A470-23761450259E}" presName="conn2-1" presStyleLbl="parChTrans1D3" presStyleIdx="3" presStyleCnt="5"/>
      <dgm:spPr/>
      <dgm:t>
        <a:bodyPr/>
        <a:lstStyle/>
        <a:p>
          <a:endParaRPr lang="ru-RU"/>
        </a:p>
      </dgm:t>
    </dgm:pt>
    <dgm:pt modelId="{AEDF5B47-34CD-4D20-AAFA-87424893A2BA}" type="pres">
      <dgm:prSet presAssocID="{608F1B8E-C427-4966-A470-23761450259E}" presName="connTx" presStyleLbl="parChTrans1D3" presStyleIdx="3" presStyleCnt="5"/>
      <dgm:spPr/>
      <dgm:t>
        <a:bodyPr/>
        <a:lstStyle/>
        <a:p>
          <a:endParaRPr lang="ru-RU"/>
        </a:p>
      </dgm:t>
    </dgm:pt>
    <dgm:pt modelId="{129AC59A-E64D-4CD0-A8D7-A602C01788D1}" type="pres">
      <dgm:prSet presAssocID="{8B4A5F6F-C3BD-4699-B8D7-02F126D48E6B}" presName="root2" presStyleCnt="0"/>
      <dgm:spPr/>
      <dgm:t>
        <a:bodyPr/>
        <a:lstStyle/>
        <a:p>
          <a:endParaRPr lang="ru-RU"/>
        </a:p>
      </dgm:t>
    </dgm:pt>
    <dgm:pt modelId="{F68A4EAB-EEDD-444A-8A98-7F7BC93F7919}" type="pres">
      <dgm:prSet presAssocID="{8B4A5F6F-C3BD-4699-B8D7-02F126D48E6B}" presName="LevelTwoTextNode" presStyleLbl="asst1" presStyleIdx="6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280A9A-25F3-4307-A711-050C197FB859}" type="pres">
      <dgm:prSet presAssocID="{8B4A5F6F-C3BD-4699-B8D7-02F126D48E6B}" presName="level3hierChild" presStyleCnt="0"/>
      <dgm:spPr/>
      <dgm:t>
        <a:bodyPr/>
        <a:lstStyle/>
        <a:p>
          <a:endParaRPr lang="ru-RU"/>
        </a:p>
      </dgm:t>
    </dgm:pt>
    <dgm:pt modelId="{3398F94B-9316-4BC4-9BA5-7290FC9C8A24}" type="pres">
      <dgm:prSet presAssocID="{C3BF2E8C-B5FB-4C5D-AFA7-5079ED6578F7}" presName="conn2-1" presStyleLbl="parChTrans1D3" presStyleIdx="4" presStyleCnt="5"/>
      <dgm:spPr/>
      <dgm:t>
        <a:bodyPr/>
        <a:lstStyle/>
        <a:p>
          <a:endParaRPr lang="ru-RU"/>
        </a:p>
      </dgm:t>
    </dgm:pt>
    <dgm:pt modelId="{2AF560D2-49A1-4591-A916-91DEB349499F}" type="pres">
      <dgm:prSet presAssocID="{C3BF2E8C-B5FB-4C5D-AFA7-5079ED6578F7}" presName="connTx" presStyleLbl="parChTrans1D3" presStyleIdx="4" presStyleCnt="5"/>
      <dgm:spPr/>
      <dgm:t>
        <a:bodyPr/>
        <a:lstStyle/>
        <a:p>
          <a:endParaRPr lang="ru-RU"/>
        </a:p>
      </dgm:t>
    </dgm:pt>
    <dgm:pt modelId="{C75361B0-3E28-4302-86F8-BF479C8758A5}" type="pres">
      <dgm:prSet presAssocID="{DE8BFD9C-C4BA-4595-834C-1FF5768D2E17}" presName="root2" presStyleCnt="0"/>
      <dgm:spPr/>
      <dgm:t>
        <a:bodyPr/>
        <a:lstStyle/>
        <a:p>
          <a:endParaRPr lang="ru-RU"/>
        </a:p>
      </dgm:t>
    </dgm:pt>
    <dgm:pt modelId="{3AFB9C72-AACF-4271-BC30-4A41BF5905E6}" type="pres">
      <dgm:prSet presAssocID="{DE8BFD9C-C4BA-4595-834C-1FF5768D2E17}" presName="LevelTwoTextNode" presStyleLbl="asst1" presStyleIdx="7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503A31-57B7-45E3-A43B-410654CAB8C1}" type="pres">
      <dgm:prSet presAssocID="{DE8BFD9C-C4BA-4595-834C-1FF5768D2E17}" presName="level3hierChild" presStyleCnt="0"/>
      <dgm:spPr/>
      <dgm:t>
        <a:bodyPr/>
        <a:lstStyle/>
        <a:p>
          <a:endParaRPr lang="ru-RU"/>
        </a:p>
      </dgm:t>
    </dgm:pt>
    <dgm:pt modelId="{D0F129AF-55B8-41B3-BFEE-0E387C76EE89}" type="pres">
      <dgm:prSet presAssocID="{E3794D60-7165-465B-8C41-3BFD1C9AC28C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5B396E94-E5BF-4A4C-9C9E-6EFB7D9067BC}" type="pres">
      <dgm:prSet presAssocID="{E3794D60-7165-465B-8C41-3BFD1C9AC28C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C06469A-3416-4E22-8769-0C666232EC43}" type="pres">
      <dgm:prSet presAssocID="{AA7C1D60-27D1-4348-A460-3FA51F722D11}" presName="root2" presStyleCnt="0"/>
      <dgm:spPr/>
      <dgm:t>
        <a:bodyPr/>
        <a:lstStyle/>
        <a:p>
          <a:endParaRPr lang="ru-RU"/>
        </a:p>
      </dgm:t>
    </dgm:pt>
    <dgm:pt modelId="{D25080C7-B203-4DC2-9A0E-CBD1488FE19F}" type="pres">
      <dgm:prSet presAssocID="{AA7C1D60-27D1-4348-A460-3FA51F722D11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7FB30A-B883-4E40-BFA5-81E136DC8A66}" type="pres">
      <dgm:prSet presAssocID="{AA7C1D60-27D1-4348-A460-3FA51F722D11}" presName="level3hierChild" presStyleCnt="0"/>
      <dgm:spPr/>
      <dgm:t>
        <a:bodyPr/>
        <a:lstStyle/>
        <a:p>
          <a:endParaRPr lang="ru-RU"/>
        </a:p>
      </dgm:t>
    </dgm:pt>
  </dgm:ptLst>
  <dgm:cxnLst>
    <dgm:cxn modelId="{7115C069-42D7-4A8D-8B15-A229D6880CC1}" srcId="{1774271C-E01F-477B-A093-AEE6731D4BB1}" destId="{DE8BFD9C-C4BA-4595-834C-1FF5768D2E17}" srcOrd="2" destOrd="0" parTransId="{C3BF2E8C-B5FB-4C5D-AFA7-5079ED6578F7}" sibTransId="{4074C420-5BBE-4018-BB7B-53A0FDE55CF5}"/>
    <dgm:cxn modelId="{4E5FDBC3-B7A9-4F6B-A4FD-3AF687408C2C}" type="presOf" srcId="{8AF74183-8AD7-4055-89DC-B4A32D126008}" destId="{7A7D2B33-3E54-44FF-B6B5-E4BB01005E6F}" srcOrd="0" destOrd="0" presId="urn:microsoft.com/office/officeart/2005/8/layout/hierarchy2"/>
    <dgm:cxn modelId="{BBE5D947-AD2B-49DA-99CD-3FE72760D3C1}" type="presOf" srcId="{5445C1ED-E1D4-4445-8606-990EC9C03103}" destId="{37649CB4-D036-4FFC-9018-A3A733772471}" srcOrd="0" destOrd="0" presId="urn:microsoft.com/office/officeart/2005/8/layout/hierarchy2"/>
    <dgm:cxn modelId="{1440EEF4-FE59-4887-8E9F-5E3E6333F14B}" srcId="{44F9F52D-A931-436E-8AB6-7862883AA662}" destId="{1F687D73-9678-45B5-86D7-0890B5583712}" srcOrd="0" destOrd="0" parTransId="{CBFD9017-1992-492A-A81A-B2C4E8F46BDC}" sibTransId="{0EE864F2-2430-4485-8EFD-7DFC0BE2AFA8}"/>
    <dgm:cxn modelId="{3F761392-AD7E-49A7-B56A-83AFE08AB09A}" type="presOf" srcId="{8B4A5F6F-C3BD-4699-B8D7-02F126D48E6B}" destId="{F68A4EAB-EEDD-444A-8A98-7F7BC93F7919}" srcOrd="0" destOrd="0" presId="urn:microsoft.com/office/officeart/2005/8/layout/hierarchy2"/>
    <dgm:cxn modelId="{F61ECADB-B633-4CE8-A8CF-AAB02D841D33}" type="presOf" srcId="{608F1B8E-C427-4966-A470-23761450259E}" destId="{F106D3C0-0963-4619-9CBA-DF2D1C5E9191}" srcOrd="0" destOrd="0" presId="urn:microsoft.com/office/officeart/2005/8/layout/hierarchy2"/>
    <dgm:cxn modelId="{CD065E03-7309-4AE9-B088-267B1F663B51}" type="presOf" srcId="{6C50B0C7-7856-42E9-8908-AAF7CE147EEB}" destId="{B5D74195-B1D1-46F0-B1CD-F57684DC03F4}" srcOrd="0" destOrd="0" presId="urn:microsoft.com/office/officeart/2005/8/layout/hierarchy2"/>
    <dgm:cxn modelId="{9DDBE15B-00FF-4602-AE07-185376348784}" type="presOf" srcId="{E3794D60-7165-465B-8C41-3BFD1C9AC28C}" destId="{D0F129AF-55B8-41B3-BFEE-0E387C76EE89}" srcOrd="0" destOrd="0" presId="urn:microsoft.com/office/officeart/2005/8/layout/hierarchy2"/>
    <dgm:cxn modelId="{3443B72A-DE3F-4809-A1C4-F67B988907BE}" type="presOf" srcId="{E3794D60-7165-465B-8C41-3BFD1C9AC28C}" destId="{5B396E94-E5BF-4A4C-9C9E-6EFB7D9067BC}" srcOrd="1" destOrd="0" presId="urn:microsoft.com/office/officeart/2005/8/layout/hierarchy2"/>
    <dgm:cxn modelId="{F3313D35-31A8-4CA7-B0DF-7E7563C45E4F}" type="presOf" srcId="{608F1B8E-C427-4966-A470-23761450259E}" destId="{AEDF5B47-34CD-4D20-AAFA-87424893A2BA}" srcOrd="1" destOrd="0" presId="urn:microsoft.com/office/officeart/2005/8/layout/hierarchy2"/>
    <dgm:cxn modelId="{D8B89E64-DDD1-4C83-800B-8AF912EDB89E}" type="presOf" srcId="{C48FD73B-7B60-4FBD-87C5-B7120AECD206}" destId="{3000E16A-518C-41D8-B76C-D57D80683D65}" srcOrd="0" destOrd="0" presId="urn:microsoft.com/office/officeart/2005/8/layout/hierarchy2"/>
    <dgm:cxn modelId="{B87981E6-C077-4F33-AE9C-143C1180DDBE}" type="presOf" srcId="{938F593F-20EC-4D36-95A0-6930438F9E9E}" destId="{CB9C9822-CF06-444A-A852-86B549D96E0E}" srcOrd="0" destOrd="0" presId="urn:microsoft.com/office/officeart/2005/8/layout/hierarchy2"/>
    <dgm:cxn modelId="{AE650044-B111-4279-9796-49E7EC36DA61}" srcId="{CC026275-F531-45D6-A940-33952349E9F2}" destId="{6C50B0C7-7856-42E9-8908-AAF7CE147EEB}" srcOrd="1" destOrd="0" parTransId="{938F593F-20EC-4D36-95A0-6930438F9E9E}" sibTransId="{1DDF6D4C-3F8D-4235-B7A4-E9C98B2D3E73}"/>
    <dgm:cxn modelId="{C614E234-C37C-4AEE-AAEB-64B0AF35BBCA}" type="presOf" srcId="{1F687D73-9678-45B5-86D7-0890B5583712}" destId="{8E5FF5DA-1A18-48AA-BBAA-3400707578CB}" srcOrd="0" destOrd="0" presId="urn:microsoft.com/office/officeart/2005/8/layout/hierarchy2"/>
    <dgm:cxn modelId="{5BEBD5E1-44CB-4248-92DE-F07003E19EF4}" srcId="{CC026275-F531-45D6-A940-33952349E9F2}" destId="{8AF74183-8AD7-4055-89DC-B4A32D126008}" srcOrd="0" destOrd="0" parTransId="{9987F384-B277-4048-8A6A-2DDB8B135CFF}" sibTransId="{CFEAB7F2-15B8-4963-A12B-7751438C442B}"/>
    <dgm:cxn modelId="{7986B8F0-42EA-445A-B7A7-DAB542F4B5A4}" type="presOf" srcId="{E9C6CD26-258F-451F-BF3F-534DE73B199E}" destId="{EC8476EE-9C73-4789-9288-0D0A2A975535}" srcOrd="0" destOrd="0" presId="urn:microsoft.com/office/officeart/2005/8/layout/hierarchy2"/>
    <dgm:cxn modelId="{9C836E2D-FBC8-48F7-8ECA-E1FDCB21098D}" srcId="{44F9F52D-A931-436E-8AB6-7862883AA662}" destId="{1774271C-E01F-477B-A093-AEE6731D4BB1}" srcOrd="2" destOrd="0" parTransId="{5445C1ED-E1D4-4445-8606-990EC9C03103}" sibTransId="{136DC3F2-DCCC-43DE-AD52-D0375F923677}"/>
    <dgm:cxn modelId="{049A4C0A-7E1C-4AF7-B5E2-76845EDA59D3}" type="presOf" srcId="{32667B70-40B1-4B8E-A3B9-F7B8D46DA6DC}" destId="{A422858D-1C53-4037-9E49-D4562187E7C0}" srcOrd="1" destOrd="0" presId="urn:microsoft.com/office/officeart/2005/8/layout/hierarchy2"/>
    <dgm:cxn modelId="{ACCCFA9B-AC62-48E5-B67E-EFCF61805019}" type="presOf" srcId="{CBFD9017-1992-492A-A81A-B2C4E8F46BDC}" destId="{90451EF9-9025-405A-B17C-2A483E14523E}" srcOrd="0" destOrd="0" presId="urn:microsoft.com/office/officeart/2005/8/layout/hierarchy2"/>
    <dgm:cxn modelId="{3D0652F6-B66E-4B0B-942A-41B7868281BC}" type="presOf" srcId="{44F9F52D-A931-436E-8AB6-7862883AA662}" destId="{19BCF38B-7D56-4AC3-A053-9098732DDC2E}" srcOrd="0" destOrd="0" presId="urn:microsoft.com/office/officeart/2005/8/layout/hierarchy2"/>
    <dgm:cxn modelId="{119B2D3E-CC79-4B76-ADBC-27713331C0CD}" type="presOf" srcId="{DE8BFD9C-C4BA-4595-834C-1FF5768D2E17}" destId="{3AFB9C72-AACF-4271-BC30-4A41BF5905E6}" srcOrd="0" destOrd="0" presId="urn:microsoft.com/office/officeart/2005/8/layout/hierarchy2"/>
    <dgm:cxn modelId="{443ED0C3-91F0-47A6-89BB-5BBB35269A6C}" type="presOf" srcId="{938F593F-20EC-4D36-95A0-6930438F9E9E}" destId="{9791B6C9-83FD-4C67-A235-9398A133C9C3}" srcOrd="1" destOrd="0" presId="urn:microsoft.com/office/officeart/2005/8/layout/hierarchy2"/>
    <dgm:cxn modelId="{3F15C9A9-0D00-4E34-9927-72FAA2E0FB2B}" type="presOf" srcId="{5445C1ED-E1D4-4445-8606-990EC9C03103}" destId="{00701F84-677E-43C2-9E0B-3E86B1AC5650}" srcOrd="1" destOrd="0" presId="urn:microsoft.com/office/officeart/2005/8/layout/hierarchy2"/>
    <dgm:cxn modelId="{94A604A0-D3B5-4C63-9B4B-5472F4FA3AD9}" srcId="{44F9F52D-A931-436E-8AB6-7862883AA662}" destId="{AA7C1D60-27D1-4348-A460-3FA51F722D11}" srcOrd="3" destOrd="0" parTransId="{E3794D60-7165-465B-8C41-3BFD1C9AC28C}" sibTransId="{40B658B3-7689-4DA4-9F4F-5BA4E8924A9D}"/>
    <dgm:cxn modelId="{E78CB9D2-654A-473D-B39E-BA9B8DC6774A}" type="presOf" srcId="{CBFD9017-1992-492A-A81A-B2C4E8F46BDC}" destId="{FD2C11C2-39CD-4ED1-B79A-20BBFC47DE9A}" srcOrd="1" destOrd="0" presId="urn:microsoft.com/office/officeart/2005/8/layout/hierarchy2"/>
    <dgm:cxn modelId="{4DC4200F-2EB7-47A6-BBAB-3C6FA99AF78D}" srcId="{1774271C-E01F-477B-A093-AEE6731D4BB1}" destId="{E9C6CD26-258F-451F-BF3F-534DE73B199E}" srcOrd="0" destOrd="0" parTransId="{C48FD73B-7B60-4FBD-87C5-B7120AECD206}" sibTransId="{8A346EFC-D8B3-4192-8061-724F29A6EBD6}"/>
    <dgm:cxn modelId="{C1463605-DC5B-423D-AF00-64BCDECFD415}" srcId="{1774271C-E01F-477B-A093-AEE6731D4BB1}" destId="{8B4A5F6F-C3BD-4699-B8D7-02F126D48E6B}" srcOrd="1" destOrd="0" parTransId="{608F1B8E-C427-4966-A470-23761450259E}" sibTransId="{536B2470-509B-4E8B-81D6-BA968AB30407}"/>
    <dgm:cxn modelId="{30DE1DAF-FA3F-4D48-BAD4-8A35A00A8ABB}" srcId="{2AFCCCB2-9312-494B-B8B4-C9794EA718D0}" destId="{44F9F52D-A931-436E-8AB6-7862883AA662}" srcOrd="0" destOrd="0" parTransId="{4517639B-9ED6-4C7F-B820-AA3FBD0481E7}" sibTransId="{D20AEDEE-A8F9-4D9C-885F-893D8BFF8412}"/>
    <dgm:cxn modelId="{CC69C459-D8C7-4D6D-AE7E-AABC718FFA7E}" type="presOf" srcId="{2AFCCCB2-9312-494B-B8B4-C9794EA718D0}" destId="{3F6F19C3-5FB5-49EA-B7E9-70C2F5FD5B94}" srcOrd="0" destOrd="0" presId="urn:microsoft.com/office/officeart/2005/8/layout/hierarchy2"/>
    <dgm:cxn modelId="{EC69BD34-5FDB-44C4-AA08-CEF11D556086}" type="presOf" srcId="{C3BF2E8C-B5FB-4C5D-AFA7-5079ED6578F7}" destId="{2AF560D2-49A1-4591-A916-91DEB349499F}" srcOrd="1" destOrd="0" presId="urn:microsoft.com/office/officeart/2005/8/layout/hierarchy2"/>
    <dgm:cxn modelId="{1A2F1E30-0337-46A8-BCCF-05717B9D8787}" type="presOf" srcId="{C48FD73B-7B60-4FBD-87C5-B7120AECD206}" destId="{9A0E1446-9914-45B6-9F8C-12ECBC89A0A8}" srcOrd="1" destOrd="0" presId="urn:microsoft.com/office/officeart/2005/8/layout/hierarchy2"/>
    <dgm:cxn modelId="{BE4B7BCD-CD5E-438F-963E-0419C3ED4E26}" type="presOf" srcId="{C3BF2E8C-B5FB-4C5D-AFA7-5079ED6578F7}" destId="{3398F94B-9316-4BC4-9BA5-7290FC9C8A24}" srcOrd="0" destOrd="0" presId="urn:microsoft.com/office/officeart/2005/8/layout/hierarchy2"/>
    <dgm:cxn modelId="{D03E1B38-DEE3-4F0C-A4BB-C88525CB967B}" type="presOf" srcId="{9987F384-B277-4048-8A6A-2DDB8B135CFF}" destId="{06301C81-93E8-4E73-B18A-002854A33D73}" srcOrd="0" destOrd="0" presId="urn:microsoft.com/office/officeart/2005/8/layout/hierarchy2"/>
    <dgm:cxn modelId="{3886797F-92FF-419C-A24F-EB44AF5B2C07}" srcId="{44F9F52D-A931-436E-8AB6-7862883AA662}" destId="{CC026275-F531-45D6-A940-33952349E9F2}" srcOrd="1" destOrd="0" parTransId="{32667B70-40B1-4B8E-A3B9-F7B8D46DA6DC}" sibTransId="{70C0827F-1B98-4B1E-AAE2-4B0EE7711E29}"/>
    <dgm:cxn modelId="{7B8A414B-664D-469D-B27E-98DE759FBECB}" type="presOf" srcId="{CC026275-F531-45D6-A940-33952349E9F2}" destId="{8733B60B-7805-4CF5-A4B4-8BC8801ECF7C}" srcOrd="0" destOrd="0" presId="urn:microsoft.com/office/officeart/2005/8/layout/hierarchy2"/>
    <dgm:cxn modelId="{AAA94FC3-CD10-47C1-B1EF-86F963E3A0D0}" type="presOf" srcId="{32667B70-40B1-4B8E-A3B9-F7B8D46DA6DC}" destId="{71C70279-E3DC-40DB-9B03-B7C9EC16378B}" srcOrd="0" destOrd="0" presId="urn:microsoft.com/office/officeart/2005/8/layout/hierarchy2"/>
    <dgm:cxn modelId="{1F1C6E90-85D0-4CB8-9726-C792A3E89AFD}" type="presOf" srcId="{9987F384-B277-4048-8A6A-2DDB8B135CFF}" destId="{A23CC2F9-798A-44B4-9263-150FABDA643C}" srcOrd="1" destOrd="0" presId="urn:microsoft.com/office/officeart/2005/8/layout/hierarchy2"/>
    <dgm:cxn modelId="{E0DC2EC6-B443-4040-BFB1-E198B6055E08}" type="presOf" srcId="{1774271C-E01F-477B-A093-AEE6731D4BB1}" destId="{F8187BE4-772D-41E9-9D9F-1EF5E742B317}" srcOrd="0" destOrd="0" presId="urn:microsoft.com/office/officeart/2005/8/layout/hierarchy2"/>
    <dgm:cxn modelId="{0D7CEF3D-A1F4-4C91-85E1-2BB5B2CC049C}" type="presOf" srcId="{AA7C1D60-27D1-4348-A460-3FA51F722D11}" destId="{D25080C7-B203-4DC2-9A0E-CBD1488FE19F}" srcOrd="0" destOrd="0" presId="urn:microsoft.com/office/officeart/2005/8/layout/hierarchy2"/>
    <dgm:cxn modelId="{B7FE1B9D-E901-46F2-A759-056B9E42BCC1}" type="presParOf" srcId="{3F6F19C3-5FB5-49EA-B7E9-70C2F5FD5B94}" destId="{9D55C0C5-FA0B-47FB-A03F-510CD8A537C2}" srcOrd="0" destOrd="0" presId="urn:microsoft.com/office/officeart/2005/8/layout/hierarchy2"/>
    <dgm:cxn modelId="{0D5B43B4-9367-40C6-923B-CD71B5198B4E}" type="presParOf" srcId="{9D55C0C5-FA0B-47FB-A03F-510CD8A537C2}" destId="{19BCF38B-7D56-4AC3-A053-9098732DDC2E}" srcOrd="0" destOrd="0" presId="urn:microsoft.com/office/officeart/2005/8/layout/hierarchy2"/>
    <dgm:cxn modelId="{410E08BF-2B10-407E-8C0E-A94A66B7BC8A}" type="presParOf" srcId="{9D55C0C5-FA0B-47FB-A03F-510CD8A537C2}" destId="{9C17349B-BCAF-4F97-995F-F9A63893E631}" srcOrd="1" destOrd="0" presId="urn:microsoft.com/office/officeart/2005/8/layout/hierarchy2"/>
    <dgm:cxn modelId="{BFC48538-F1C2-4BBA-89D6-B0264CFB52B6}" type="presParOf" srcId="{9C17349B-BCAF-4F97-995F-F9A63893E631}" destId="{90451EF9-9025-405A-B17C-2A483E14523E}" srcOrd="0" destOrd="0" presId="urn:microsoft.com/office/officeart/2005/8/layout/hierarchy2"/>
    <dgm:cxn modelId="{DCBBA0B4-60D7-45C3-A244-D0D76F5C9A03}" type="presParOf" srcId="{90451EF9-9025-405A-B17C-2A483E14523E}" destId="{FD2C11C2-39CD-4ED1-B79A-20BBFC47DE9A}" srcOrd="0" destOrd="0" presId="urn:microsoft.com/office/officeart/2005/8/layout/hierarchy2"/>
    <dgm:cxn modelId="{3C8834ED-4C80-44C2-8762-4A30AB48A885}" type="presParOf" srcId="{9C17349B-BCAF-4F97-995F-F9A63893E631}" destId="{A0F8018D-9044-49D6-8F67-A3B75E2069E9}" srcOrd="1" destOrd="0" presId="urn:microsoft.com/office/officeart/2005/8/layout/hierarchy2"/>
    <dgm:cxn modelId="{A8408252-EF59-4DD5-980E-04B848DA739D}" type="presParOf" srcId="{A0F8018D-9044-49D6-8F67-A3B75E2069E9}" destId="{8E5FF5DA-1A18-48AA-BBAA-3400707578CB}" srcOrd="0" destOrd="0" presId="urn:microsoft.com/office/officeart/2005/8/layout/hierarchy2"/>
    <dgm:cxn modelId="{8FC7FE4C-54E7-48BD-89A9-E906FDF4FA77}" type="presParOf" srcId="{A0F8018D-9044-49D6-8F67-A3B75E2069E9}" destId="{0C7BB9ED-AC1C-421B-BD33-14D6C4DBD216}" srcOrd="1" destOrd="0" presId="urn:microsoft.com/office/officeart/2005/8/layout/hierarchy2"/>
    <dgm:cxn modelId="{D6D3A9D8-BB73-408D-A55D-FB2B35093E40}" type="presParOf" srcId="{9C17349B-BCAF-4F97-995F-F9A63893E631}" destId="{71C70279-E3DC-40DB-9B03-B7C9EC16378B}" srcOrd="2" destOrd="0" presId="urn:microsoft.com/office/officeart/2005/8/layout/hierarchy2"/>
    <dgm:cxn modelId="{33CEF5F8-D6FD-4BF4-97D9-A53C36BC17A1}" type="presParOf" srcId="{71C70279-E3DC-40DB-9B03-B7C9EC16378B}" destId="{A422858D-1C53-4037-9E49-D4562187E7C0}" srcOrd="0" destOrd="0" presId="urn:microsoft.com/office/officeart/2005/8/layout/hierarchy2"/>
    <dgm:cxn modelId="{C2A2A950-8A72-45B5-9C57-F5AF4F40A024}" type="presParOf" srcId="{9C17349B-BCAF-4F97-995F-F9A63893E631}" destId="{3744E43A-FF4A-4028-8EAB-CF079BD45D1F}" srcOrd="3" destOrd="0" presId="urn:microsoft.com/office/officeart/2005/8/layout/hierarchy2"/>
    <dgm:cxn modelId="{63BE2556-2F8C-4C03-BE5E-9DF030CF512B}" type="presParOf" srcId="{3744E43A-FF4A-4028-8EAB-CF079BD45D1F}" destId="{8733B60B-7805-4CF5-A4B4-8BC8801ECF7C}" srcOrd="0" destOrd="0" presId="urn:microsoft.com/office/officeart/2005/8/layout/hierarchy2"/>
    <dgm:cxn modelId="{B46A630D-E267-417D-9BB2-A550FBB9D514}" type="presParOf" srcId="{3744E43A-FF4A-4028-8EAB-CF079BD45D1F}" destId="{7A53248B-1F3A-4B47-AADF-40D67FB01EF7}" srcOrd="1" destOrd="0" presId="urn:microsoft.com/office/officeart/2005/8/layout/hierarchy2"/>
    <dgm:cxn modelId="{794C21BE-C627-4969-88C7-697408418098}" type="presParOf" srcId="{7A53248B-1F3A-4B47-AADF-40D67FB01EF7}" destId="{06301C81-93E8-4E73-B18A-002854A33D73}" srcOrd="0" destOrd="0" presId="urn:microsoft.com/office/officeart/2005/8/layout/hierarchy2"/>
    <dgm:cxn modelId="{C5BB61BA-9F7F-4DE3-A76C-7776A3F71C09}" type="presParOf" srcId="{06301C81-93E8-4E73-B18A-002854A33D73}" destId="{A23CC2F9-798A-44B4-9263-150FABDA643C}" srcOrd="0" destOrd="0" presId="urn:microsoft.com/office/officeart/2005/8/layout/hierarchy2"/>
    <dgm:cxn modelId="{CD30BCED-1B45-4AA5-913C-24ADD278EB89}" type="presParOf" srcId="{7A53248B-1F3A-4B47-AADF-40D67FB01EF7}" destId="{438C9A40-16A7-4040-A18B-A519F0949F03}" srcOrd="1" destOrd="0" presId="urn:microsoft.com/office/officeart/2005/8/layout/hierarchy2"/>
    <dgm:cxn modelId="{7B33E592-8BF9-4576-A753-E649BEB88F75}" type="presParOf" srcId="{438C9A40-16A7-4040-A18B-A519F0949F03}" destId="{7A7D2B33-3E54-44FF-B6B5-E4BB01005E6F}" srcOrd="0" destOrd="0" presId="urn:microsoft.com/office/officeart/2005/8/layout/hierarchy2"/>
    <dgm:cxn modelId="{3B3423E8-C872-4153-A8A7-FDAB5F7B6DA8}" type="presParOf" srcId="{438C9A40-16A7-4040-A18B-A519F0949F03}" destId="{9FC198DB-6FBF-4619-AF3E-D94758C191C9}" srcOrd="1" destOrd="0" presId="urn:microsoft.com/office/officeart/2005/8/layout/hierarchy2"/>
    <dgm:cxn modelId="{8E5A2F9E-B836-47BC-901F-F5E15BA6CEB3}" type="presParOf" srcId="{7A53248B-1F3A-4B47-AADF-40D67FB01EF7}" destId="{CB9C9822-CF06-444A-A852-86B549D96E0E}" srcOrd="2" destOrd="0" presId="urn:microsoft.com/office/officeart/2005/8/layout/hierarchy2"/>
    <dgm:cxn modelId="{9692CD6E-D5DC-48EB-8B53-B619C92DBCE8}" type="presParOf" srcId="{CB9C9822-CF06-444A-A852-86B549D96E0E}" destId="{9791B6C9-83FD-4C67-A235-9398A133C9C3}" srcOrd="0" destOrd="0" presId="urn:microsoft.com/office/officeart/2005/8/layout/hierarchy2"/>
    <dgm:cxn modelId="{BAB93152-B09E-43F3-977F-1F8CD94E4F22}" type="presParOf" srcId="{7A53248B-1F3A-4B47-AADF-40D67FB01EF7}" destId="{9309A56A-10C2-46BC-A30E-20B03ECCC5BF}" srcOrd="3" destOrd="0" presId="urn:microsoft.com/office/officeart/2005/8/layout/hierarchy2"/>
    <dgm:cxn modelId="{E32C132F-2B72-437D-8571-44565643CA47}" type="presParOf" srcId="{9309A56A-10C2-46BC-A30E-20B03ECCC5BF}" destId="{B5D74195-B1D1-46F0-B1CD-F57684DC03F4}" srcOrd="0" destOrd="0" presId="urn:microsoft.com/office/officeart/2005/8/layout/hierarchy2"/>
    <dgm:cxn modelId="{2BDE1689-7A79-4406-A2E3-A86037316575}" type="presParOf" srcId="{9309A56A-10C2-46BC-A30E-20B03ECCC5BF}" destId="{2490D77D-71C1-496C-9B52-5B11378D0C86}" srcOrd="1" destOrd="0" presId="urn:microsoft.com/office/officeart/2005/8/layout/hierarchy2"/>
    <dgm:cxn modelId="{1B2203CF-E7E3-4203-9387-0FAF9952A60D}" type="presParOf" srcId="{9C17349B-BCAF-4F97-995F-F9A63893E631}" destId="{37649CB4-D036-4FFC-9018-A3A733772471}" srcOrd="4" destOrd="0" presId="urn:microsoft.com/office/officeart/2005/8/layout/hierarchy2"/>
    <dgm:cxn modelId="{F79BB462-EDD9-4F71-AC06-BDFEA445D68F}" type="presParOf" srcId="{37649CB4-D036-4FFC-9018-A3A733772471}" destId="{00701F84-677E-43C2-9E0B-3E86B1AC5650}" srcOrd="0" destOrd="0" presId="urn:microsoft.com/office/officeart/2005/8/layout/hierarchy2"/>
    <dgm:cxn modelId="{10EB2C23-E820-4085-B147-B3701E150EE9}" type="presParOf" srcId="{9C17349B-BCAF-4F97-995F-F9A63893E631}" destId="{2DD5075B-5EF6-404D-89BA-965DF9129ADA}" srcOrd="5" destOrd="0" presId="urn:microsoft.com/office/officeart/2005/8/layout/hierarchy2"/>
    <dgm:cxn modelId="{1A38CDAB-D828-462E-AD3F-1E1074071B12}" type="presParOf" srcId="{2DD5075B-5EF6-404D-89BA-965DF9129ADA}" destId="{F8187BE4-772D-41E9-9D9F-1EF5E742B317}" srcOrd="0" destOrd="0" presId="urn:microsoft.com/office/officeart/2005/8/layout/hierarchy2"/>
    <dgm:cxn modelId="{C2731575-1936-4051-A184-ACD4FA2ADBBF}" type="presParOf" srcId="{2DD5075B-5EF6-404D-89BA-965DF9129ADA}" destId="{29D96E63-B447-4337-B576-92E95919498B}" srcOrd="1" destOrd="0" presId="urn:microsoft.com/office/officeart/2005/8/layout/hierarchy2"/>
    <dgm:cxn modelId="{717F6155-9CA3-4B44-A7B4-26E35989AB0D}" type="presParOf" srcId="{29D96E63-B447-4337-B576-92E95919498B}" destId="{3000E16A-518C-41D8-B76C-D57D80683D65}" srcOrd="0" destOrd="0" presId="urn:microsoft.com/office/officeart/2005/8/layout/hierarchy2"/>
    <dgm:cxn modelId="{03DBEB73-0B28-4E5F-AF0C-A5CA5C190938}" type="presParOf" srcId="{3000E16A-518C-41D8-B76C-D57D80683D65}" destId="{9A0E1446-9914-45B6-9F8C-12ECBC89A0A8}" srcOrd="0" destOrd="0" presId="urn:microsoft.com/office/officeart/2005/8/layout/hierarchy2"/>
    <dgm:cxn modelId="{845E0E2F-E9B6-4691-88A8-30B9E82779B7}" type="presParOf" srcId="{29D96E63-B447-4337-B576-92E95919498B}" destId="{BC116EAB-9EAA-400E-A749-C65C15CC9FDF}" srcOrd="1" destOrd="0" presId="urn:microsoft.com/office/officeart/2005/8/layout/hierarchy2"/>
    <dgm:cxn modelId="{6A2725F4-12A7-4556-B96D-7127A484BFBA}" type="presParOf" srcId="{BC116EAB-9EAA-400E-A749-C65C15CC9FDF}" destId="{EC8476EE-9C73-4789-9288-0D0A2A975535}" srcOrd="0" destOrd="0" presId="urn:microsoft.com/office/officeart/2005/8/layout/hierarchy2"/>
    <dgm:cxn modelId="{6D38840E-A3A9-4C1D-9978-D84B88A300DE}" type="presParOf" srcId="{BC116EAB-9EAA-400E-A749-C65C15CC9FDF}" destId="{F5C646A4-674C-4C90-AEDC-815768FFADF9}" srcOrd="1" destOrd="0" presId="urn:microsoft.com/office/officeart/2005/8/layout/hierarchy2"/>
    <dgm:cxn modelId="{C93A2863-E941-44D8-BB4E-2974A7E5679D}" type="presParOf" srcId="{29D96E63-B447-4337-B576-92E95919498B}" destId="{F106D3C0-0963-4619-9CBA-DF2D1C5E9191}" srcOrd="2" destOrd="0" presId="urn:microsoft.com/office/officeart/2005/8/layout/hierarchy2"/>
    <dgm:cxn modelId="{8F666B53-C2B2-4A47-9905-4E393383D648}" type="presParOf" srcId="{F106D3C0-0963-4619-9CBA-DF2D1C5E9191}" destId="{AEDF5B47-34CD-4D20-AAFA-87424893A2BA}" srcOrd="0" destOrd="0" presId="urn:microsoft.com/office/officeart/2005/8/layout/hierarchy2"/>
    <dgm:cxn modelId="{06625788-76FE-4D19-B605-3EFB1E4396ED}" type="presParOf" srcId="{29D96E63-B447-4337-B576-92E95919498B}" destId="{129AC59A-E64D-4CD0-A8D7-A602C01788D1}" srcOrd="3" destOrd="0" presId="urn:microsoft.com/office/officeart/2005/8/layout/hierarchy2"/>
    <dgm:cxn modelId="{5E0413C5-105A-4A38-9B44-C1146E10C660}" type="presParOf" srcId="{129AC59A-E64D-4CD0-A8D7-A602C01788D1}" destId="{F68A4EAB-EEDD-444A-8A98-7F7BC93F7919}" srcOrd="0" destOrd="0" presId="urn:microsoft.com/office/officeart/2005/8/layout/hierarchy2"/>
    <dgm:cxn modelId="{7318FC87-48B8-4312-BE55-3609F2F2F1C1}" type="presParOf" srcId="{129AC59A-E64D-4CD0-A8D7-A602C01788D1}" destId="{27280A9A-25F3-4307-A711-050C197FB859}" srcOrd="1" destOrd="0" presId="urn:microsoft.com/office/officeart/2005/8/layout/hierarchy2"/>
    <dgm:cxn modelId="{455B3ADA-AFD4-474F-A02B-E88CEC17E152}" type="presParOf" srcId="{29D96E63-B447-4337-B576-92E95919498B}" destId="{3398F94B-9316-4BC4-9BA5-7290FC9C8A24}" srcOrd="4" destOrd="0" presId="urn:microsoft.com/office/officeart/2005/8/layout/hierarchy2"/>
    <dgm:cxn modelId="{07477997-87B1-4E29-9E1C-B10F2A4583BD}" type="presParOf" srcId="{3398F94B-9316-4BC4-9BA5-7290FC9C8A24}" destId="{2AF560D2-49A1-4591-A916-91DEB349499F}" srcOrd="0" destOrd="0" presId="urn:microsoft.com/office/officeart/2005/8/layout/hierarchy2"/>
    <dgm:cxn modelId="{16C5B32D-E1AD-4E27-9E42-60B410265A16}" type="presParOf" srcId="{29D96E63-B447-4337-B576-92E95919498B}" destId="{C75361B0-3E28-4302-86F8-BF479C8758A5}" srcOrd="5" destOrd="0" presId="urn:microsoft.com/office/officeart/2005/8/layout/hierarchy2"/>
    <dgm:cxn modelId="{88641644-1FC0-4D6E-BE55-A602A04E617F}" type="presParOf" srcId="{C75361B0-3E28-4302-86F8-BF479C8758A5}" destId="{3AFB9C72-AACF-4271-BC30-4A41BF5905E6}" srcOrd="0" destOrd="0" presId="urn:microsoft.com/office/officeart/2005/8/layout/hierarchy2"/>
    <dgm:cxn modelId="{03273C67-F1A7-4F4A-BB75-45E2886BDCE8}" type="presParOf" srcId="{C75361B0-3E28-4302-86F8-BF479C8758A5}" destId="{AA503A31-57B7-45E3-A43B-410654CAB8C1}" srcOrd="1" destOrd="0" presId="urn:microsoft.com/office/officeart/2005/8/layout/hierarchy2"/>
    <dgm:cxn modelId="{ED7529DF-E687-4AEB-BBEE-6C8E261F0DF5}" type="presParOf" srcId="{9C17349B-BCAF-4F97-995F-F9A63893E631}" destId="{D0F129AF-55B8-41B3-BFEE-0E387C76EE89}" srcOrd="6" destOrd="0" presId="urn:microsoft.com/office/officeart/2005/8/layout/hierarchy2"/>
    <dgm:cxn modelId="{46B52020-34B8-4462-A020-EFFF3295AEE0}" type="presParOf" srcId="{D0F129AF-55B8-41B3-BFEE-0E387C76EE89}" destId="{5B396E94-E5BF-4A4C-9C9E-6EFB7D9067BC}" srcOrd="0" destOrd="0" presId="urn:microsoft.com/office/officeart/2005/8/layout/hierarchy2"/>
    <dgm:cxn modelId="{5D10E771-E04F-4DC4-B0D5-B2BCA8CC6A45}" type="presParOf" srcId="{9C17349B-BCAF-4F97-995F-F9A63893E631}" destId="{1C06469A-3416-4E22-8769-0C666232EC43}" srcOrd="7" destOrd="0" presId="urn:microsoft.com/office/officeart/2005/8/layout/hierarchy2"/>
    <dgm:cxn modelId="{A1F796F7-069B-41CA-8295-FCBDDCD479E7}" type="presParOf" srcId="{1C06469A-3416-4E22-8769-0C666232EC43}" destId="{D25080C7-B203-4DC2-9A0E-CBD1488FE19F}" srcOrd="0" destOrd="0" presId="urn:microsoft.com/office/officeart/2005/8/layout/hierarchy2"/>
    <dgm:cxn modelId="{EA58C1BF-033D-462E-9837-F29039D15B40}" type="presParOf" srcId="{1C06469A-3416-4E22-8769-0C666232EC43}" destId="{707FB30A-B883-4E40-BFA5-81E136DC8A6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440E46-D9FC-4954-A773-550CBBA0F664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4EB2AD-650F-4A26-8489-9A42DEE30DAE}">
      <dgm:prSet phldrT="[Текст]"/>
      <dgm:spPr/>
      <dgm:t>
        <a:bodyPr/>
        <a:lstStyle/>
        <a:p>
          <a:r>
            <a:rPr lang="ru-RU" dirty="0" smtClean="0"/>
            <a:t>Участник рабочих чатов</a:t>
          </a:r>
          <a:endParaRPr lang="ru-RU" dirty="0"/>
        </a:p>
      </dgm:t>
    </dgm:pt>
    <dgm:pt modelId="{71905007-F6C9-44AF-8A6C-9422A878E75C}" type="parTrans" cxnId="{A780CE6A-8039-47EC-9AD4-C9575AF5C46E}">
      <dgm:prSet/>
      <dgm:spPr/>
      <dgm:t>
        <a:bodyPr/>
        <a:lstStyle/>
        <a:p>
          <a:endParaRPr lang="ru-RU"/>
        </a:p>
      </dgm:t>
    </dgm:pt>
    <dgm:pt modelId="{23ACE507-00FE-456C-AC41-D48CCCCE1752}" type="sibTrans" cxnId="{A780CE6A-8039-47EC-9AD4-C9575AF5C46E}">
      <dgm:prSet/>
      <dgm:spPr/>
      <dgm:t>
        <a:bodyPr/>
        <a:lstStyle/>
        <a:p>
          <a:endParaRPr lang="ru-RU"/>
        </a:p>
      </dgm:t>
    </dgm:pt>
    <dgm:pt modelId="{5CB7AD94-1E03-4F25-9A04-6F885F437CEE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B57CDD7A-501D-4878-BBE7-E6332F8E36CC}" type="parTrans" cxnId="{38F21B36-798A-4F88-928B-5AEBD7EDF03E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E1F99D8D-CA2F-4934-A0D8-BF259B3F09D7}" type="sibTrans" cxnId="{38F21B36-798A-4F88-928B-5AEBD7EDF03E}">
      <dgm:prSet/>
      <dgm:spPr/>
      <dgm:t>
        <a:bodyPr/>
        <a:lstStyle/>
        <a:p>
          <a:endParaRPr lang="ru-RU"/>
        </a:p>
      </dgm:t>
    </dgm:pt>
    <dgm:pt modelId="{AD7420C7-0C8E-4903-BE16-E5DDC5AC2EEA}">
      <dgm:prSet phldrT="[Текст]"/>
      <dgm:spPr/>
      <dgm:t>
        <a:bodyPr/>
        <a:lstStyle/>
        <a:p>
          <a:r>
            <a:rPr lang="ru-RU" dirty="0" smtClean="0"/>
            <a:t>Администратор</a:t>
          </a:r>
        </a:p>
        <a:p>
          <a:r>
            <a:rPr lang="ru-RU" dirty="0" smtClean="0"/>
            <a:t>чата</a:t>
          </a:r>
          <a:endParaRPr lang="ru-RU" dirty="0"/>
        </a:p>
      </dgm:t>
    </dgm:pt>
    <dgm:pt modelId="{66805E07-836D-46D5-A894-19FB8BC8C963}" type="parTrans" cxnId="{DF732BE3-ECCE-4459-BF14-72FD15B0ECE1}">
      <dgm:prSet/>
      <dgm:spPr/>
      <dgm:t>
        <a:bodyPr/>
        <a:lstStyle/>
        <a:p>
          <a:endParaRPr lang="ru-RU"/>
        </a:p>
      </dgm:t>
    </dgm:pt>
    <dgm:pt modelId="{8A03EEE8-7956-4732-9246-03F2145E83D8}" type="sibTrans" cxnId="{DF732BE3-ECCE-4459-BF14-72FD15B0ECE1}">
      <dgm:prSet/>
      <dgm:spPr/>
      <dgm:t>
        <a:bodyPr/>
        <a:lstStyle/>
        <a:p>
          <a:endParaRPr lang="ru-RU"/>
        </a:p>
      </dgm:t>
    </dgm:pt>
    <dgm:pt modelId="{E8F8AE84-8009-4564-B0D3-619CD8B0725C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09E9B8A5-E07F-4342-94F7-849CBC4768E6}" type="parTrans" cxnId="{D909889C-AA7D-41FF-85C4-1059A2199D14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751DD1E5-B929-46BA-89AF-7392FD75058B}" type="sibTrans" cxnId="{D909889C-AA7D-41FF-85C4-1059A2199D14}">
      <dgm:prSet/>
      <dgm:spPr/>
      <dgm:t>
        <a:bodyPr/>
        <a:lstStyle/>
        <a:p>
          <a:endParaRPr lang="ru-RU"/>
        </a:p>
      </dgm:t>
    </dgm:pt>
    <dgm:pt modelId="{DFA7B7D1-919E-4BBC-A01E-AFECA8BC7038}" type="pres">
      <dgm:prSet presAssocID="{62440E46-D9FC-4954-A773-550CBBA0F66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C4E6A3-A8A4-4639-AA60-BA3FD7B2E78E}" type="pres">
      <dgm:prSet presAssocID="{964EB2AD-650F-4A26-8489-9A42DEE30DAE}" presName="vertFlow" presStyleCnt="0"/>
      <dgm:spPr/>
    </dgm:pt>
    <dgm:pt modelId="{47324B16-B4B0-4D37-8A15-07C5DB2D8352}" type="pres">
      <dgm:prSet presAssocID="{964EB2AD-650F-4A26-8489-9A42DEE30DAE}" presName="header" presStyleLbl="node1" presStyleIdx="0" presStyleCnt="2" custScaleY="229512"/>
      <dgm:spPr/>
      <dgm:t>
        <a:bodyPr/>
        <a:lstStyle/>
        <a:p>
          <a:endParaRPr lang="ru-RU"/>
        </a:p>
      </dgm:t>
    </dgm:pt>
    <dgm:pt modelId="{BF38027C-5EBD-4C28-BE6B-6082EF8A77BF}" type="pres">
      <dgm:prSet presAssocID="{B57CDD7A-501D-4878-BBE7-E6332F8E36CC}" presName="parTrans" presStyleLbl="sibTrans2D1" presStyleIdx="0" presStyleCnt="2"/>
      <dgm:spPr/>
      <dgm:t>
        <a:bodyPr/>
        <a:lstStyle/>
        <a:p>
          <a:endParaRPr lang="ru-RU"/>
        </a:p>
      </dgm:t>
    </dgm:pt>
    <dgm:pt modelId="{164C699D-2E69-482C-991F-7E78BE20ED74}" type="pres">
      <dgm:prSet presAssocID="{5CB7AD94-1E03-4F25-9A04-6F885F437CEE}" presName="child" presStyleLbl="alignAccFollowNode1" presStyleIdx="0" presStyleCnt="2" custScaleY="226834" custLinFactY="38383" custLinFactNeighborX="-182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6D4A6-1D1F-4779-A06B-2905EC093D5E}" type="pres">
      <dgm:prSet presAssocID="{964EB2AD-650F-4A26-8489-9A42DEE30DAE}" presName="hSp" presStyleCnt="0"/>
      <dgm:spPr/>
    </dgm:pt>
    <dgm:pt modelId="{F7BAA1B6-461E-4F9F-A3C0-9DD2F77CBD9B}" type="pres">
      <dgm:prSet presAssocID="{AD7420C7-0C8E-4903-BE16-E5DDC5AC2EEA}" presName="vertFlow" presStyleCnt="0"/>
      <dgm:spPr/>
    </dgm:pt>
    <dgm:pt modelId="{A3669CA6-5860-467E-9AC5-A1EF7E76AE22}" type="pres">
      <dgm:prSet presAssocID="{AD7420C7-0C8E-4903-BE16-E5DDC5AC2EEA}" presName="header" presStyleLbl="node1" presStyleIdx="1" presStyleCnt="2" custScaleY="221346"/>
      <dgm:spPr/>
      <dgm:t>
        <a:bodyPr/>
        <a:lstStyle/>
        <a:p>
          <a:endParaRPr lang="ru-RU"/>
        </a:p>
      </dgm:t>
    </dgm:pt>
    <dgm:pt modelId="{DF2B0A7A-BBC3-4388-980D-EF2C9877412C}" type="pres">
      <dgm:prSet presAssocID="{09E9B8A5-E07F-4342-94F7-849CBC4768E6}" presName="parTrans" presStyleLbl="sibTrans2D1" presStyleIdx="1" presStyleCnt="2"/>
      <dgm:spPr/>
      <dgm:t>
        <a:bodyPr/>
        <a:lstStyle/>
        <a:p>
          <a:endParaRPr lang="ru-RU"/>
        </a:p>
      </dgm:t>
    </dgm:pt>
    <dgm:pt modelId="{EF96617A-E503-495A-8D57-A9B6B6C2BECC}" type="pres">
      <dgm:prSet presAssocID="{E8F8AE84-8009-4564-B0D3-619CD8B0725C}" presName="child" presStyleLbl="alignAccFollowNode1" presStyleIdx="1" presStyleCnt="2" custScaleY="235000" custLinFactY="46549" custLinFactNeighborX="312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F21B36-798A-4F88-928B-5AEBD7EDF03E}" srcId="{964EB2AD-650F-4A26-8489-9A42DEE30DAE}" destId="{5CB7AD94-1E03-4F25-9A04-6F885F437CEE}" srcOrd="0" destOrd="0" parTransId="{B57CDD7A-501D-4878-BBE7-E6332F8E36CC}" sibTransId="{E1F99D8D-CA2F-4934-A0D8-BF259B3F09D7}"/>
    <dgm:cxn modelId="{59E5DDA0-8574-4FC8-9749-734C7D19E404}" type="presOf" srcId="{964EB2AD-650F-4A26-8489-9A42DEE30DAE}" destId="{47324B16-B4B0-4D37-8A15-07C5DB2D8352}" srcOrd="0" destOrd="0" presId="urn:microsoft.com/office/officeart/2005/8/layout/lProcess1"/>
    <dgm:cxn modelId="{CA3A5FA7-D4E4-4746-B184-3943F62E7553}" type="presOf" srcId="{AD7420C7-0C8E-4903-BE16-E5DDC5AC2EEA}" destId="{A3669CA6-5860-467E-9AC5-A1EF7E76AE22}" srcOrd="0" destOrd="0" presId="urn:microsoft.com/office/officeart/2005/8/layout/lProcess1"/>
    <dgm:cxn modelId="{9582718B-4BD9-4F44-B48E-0886CD3F95BC}" type="presOf" srcId="{B57CDD7A-501D-4878-BBE7-E6332F8E36CC}" destId="{BF38027C-5EBD-4C28-BE6B-6082EF8A77BF}" srcOrd="0" destOrd="0" presId="urn:microsoft.com/office/officeart/2005/8/layout/lProcess1"/>
    <dgm:cxn modelId="{DF732BE3-ECCE-4459-BF14-72FD15B0ECE1}" srcId="{62440E46-D9FC-4954-A773-550CBBA0F664}" destId="{AD7420C7-0C8E-4903-BE16-E5DDC5AC2EEA}" srcOrd="1" destOrd="0" parTransId="{66805E07-836D-46D5-A894-19FB8BC8C963}" sibTransId="{8A03EEE8-7956-4732-9246-03F2145E83D8}"/>
    <dgm:cxn modelId="{A8CEC54F-1D83-4018-9315-9CD027F32E0B}" type="presOf" srcId="{09E9B8A5-E07F-4342-94F7-849CBC4768E6}" destId="{DF2B0A7A-BBC3-4388-980D-EF2C9877412C}" srcOrd="0" destOrd="0" presId="urn:microsoft.com/office/officeart/2005/8/layout/lProcess1"/>
    <dgm:cxn modelId="{64D5627F-44EA-4939-8A53-8A9F9D5F56D0}" type="presOf" srcId="{E8F8AE84-8009-4564-B0D3-619CD8B0725C}" destId="{EF96617A-E503-495A-8D57-A9B6B6C2BECC}" srcOrd="0" destOrd="0" presId="urn:microsoft.com/office/officeart/2005/8/layout/lProcess1"/>
    <dgm:cxn modelId="{A780CE6A-8039-47EC-9AD4-C9575AF5C46E}" srcId="{62440E46-D9FC-4954-A773-550CBBA0F664}" destId="{964EB2AD-650F-4A26-8489-9A42DEE30DAE}" srcOrd="0" destOrd="0" parTransId="{71905007-F6C9-44AF-8A6C-9422A878E75C}" sibTransId="{23ACE507-00FE-456C-AC41-D48CCCCE1752}"/>
    <dgm:cxn modelId="{D909889C-AA7D-41FF-85C4-1059A2199D14}" srcId="{AD7420C7-0C8E-4903-BE16-E5DDC5AC2EEA}" destId="{E8F8AE84-8009-4564-B0D3-619CD8B0725C}" srcOrd="0" destOrd="0" parTransId="{09E9B8A5-E07F-4342-94F7-849CBC4768E6}" sibTransId="{751DD1E5-B929-46BA-89AF-7392FD75058B}"/>
    <dgm:cxn modelId="{681C7D90-532A-48D6-930F-8B61AAC2B3AA}" type="presOf" srcId="{5CB7AD94-1E03-4F25-9A04-6F885F437CEE}" destId="{164C699D-2E69-482C-991F-7E78BE20ED74}" srcOrd="0" destOrd="0" presId="urn:microsoft.com/office/officeart/2005/8/layout/lProcess1"/>
    <dgm:cxn modelId="{0D3E357E-E3FF-4DDF-A74E-D4F92244D35A}" type="presOf" srcId="{62440E46-D9FC-4954-A773-550CBBA0F664}" destId="{DFA7B7D1-919E-4BBC-A01E-AFECA8BC7038}" srcOrd="0" destOrd="0" presId="urn:microsoft.com/office/officeart/2005/8/layout/lProcess1"/>
    <dgm:cxn modelId="{B18B4DF0-135C-4E08-84A5-9B24D80AE130}" type="presParOf" srcId="{DFA7B7D1-919E-4BBC-A01E-AFECA8BC7038}" destId="{9DC4E6A3-A8A4-4639-AA60-BA3FD7B2E78E}" srcOrd="0" destOrd="0" presId="urn:microsoft.com/office/officeart/2005/8/layout/lProcess1"/>
    <dgm:cxn modelId="{AA4917DF-6290-4566-9F96-92B1B936B9A7}" type="presParOf" srcId="{9DC4E6A3-A8A4-4639-AA60-BA3FD7B2E78E}" destId="{47324B16-B4B0-4D37-8A15-07C5DB2D8352}" srcOrd="0" destOrd="0" presId="urn:microsoft.com/office/officeart/2005/8/layout/lProcess1"/>
    <dgm:cxn modelId="{5C0E98DE-E6C0-4F60-AF8A-88D6AA2FA8F5}" type="presParOf" srcId="{9DC4E6A3-A8A4-4639-AA60-BA3FD7B2E78E}" destId="{BF38027C-5EBD-4C28-BE6B-6082EF8A77BF}" srcOrd="1" destOrd="0" presId="urn:microsoft.com/office/officeart/2005/8/layout/lProcess1"/>
    <dgm:cxn modelId="{117DE409-17C6-4495-84B1-B8106302544B}" type="presParOf" srcId="{9DC4E6A3-A8A4-4639-AA60-BA3FD7B2E78E}" destId="{164C699D-2E69-482C-991F-7E78BE20ED74}" srcOrd="2" destOrd="0" presId="urn:microsoft.com/office/officeart/2005/8/layout/lProcess1"/>
    <dgm:cxn modelId="{C9B7FE8E-F9C0-40A1-9D3F-EABF041D43E4}" type="presParOf" srcId="{DFA7B7D1-919E-4BBC-A01E-AFECA8BC7038}" destId="{BEC6D4A6-1D1F-4779-A06B-2905EC093D5E}" srcOrd="1" destOrd="0" presId="urn:microsoft.com/office/officeart/2005/8/layout/lProcess1"/>
    <dgm:cxn modelId="{934BFFA3-4ECA-42F1-9AB0-0FD26E069F14}" type="presParOf" srcId="{DFA7B7D1-919E-4BBC-A01E-AFECA8BC7038}" destId="{F7BAA1B6-461E-4F9F-A3C0-9DD2F77CBD9B}" srcOrd="2" destOrd="0" presId="urn:microsoft.com/office/officeart/2005/8/layout/lProcess1"/>
    <dgm:cxn modelId="{40FA610E-09F5-4188-BAC1-C41481B79BF3}" type="presParOf" srcId="{F7BAA1B6-461E-4F9F-A3C0-9DD2F77CBD9B}" destId="{A3669CA6-5860-467E-9AC5-A1EF7E76AE22}" srcOrd="0" destOrd="0" presId="urn:microsoft.com/office/officeart/2005/8/layout/lProcess1"/>
    <dgm:cxn modelId="{D4B172DB-32A0-4CD0-8E39-D276168B8A67}" type="presParOf" srcId="{F7BAA1B6-461E-4F9F-A3C0-9DD2F77CBD9B}" destId="{DF2B0A7A-BBC3-4388-980D-EF2C9877412C}" srcOrd="1" destOrd="0" presId="urn:microsoft.com/office/officeart/2005/8/layout/lProcess1"/>
    <dgm:cxn modelId="{1486003F-A354-4500-A0CC-BEF6D888A525}" type="presParOf" srcId="{F7BAA1B6-461E-4F9F-A3C0-9DD2F77CBD9B}" destId="{EF96617A-E503-495A-8D57-A9B6B6C2BECC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9560EC-2A0E-4096-B053-C3A652222899}" type="doc">
      <dgm:prSet loTypeId="urn:microsoft.com/office/officeart/2005/8/layout/radial1" loCatId="relationship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9BF43B6-30E9-4E61-B97D-2A6CCAE462CE}">
      <dgm:prSet phldrT="[Текст]"/>
      <dgm:spPr/>
      <dgm:t>
        <a:bodyPr/>
        <a:lstStyle/>
        <a:p>
          <a:r>
            <a:rPr lang="ru-RU" dirty="0"/>
            <a:t>Общение  в </a:t>
          </a:r>
          <a:r>
            <a:rPr lang="ru-RU" dirty="0" err="1"/>
            <a:t>Сферуме</a:t>
          </a:r>
          <a:endParaRPr lang="ru-RU" dirty="0"/>
        </a:p>
      </dgm:t>
    </dgm:pt>
    <dgm:pt modelId="{CF5BAC6E-FE08-412F-909F-3D398D3C9599}" type="parTrans" cxnId="{1CF93CBA-1C47-48CB-A4BC-ECD10B8E9DEF}">
      <dgm:prSet/>
      <dgm:spPr/>
      <dgm:t>
        <a:bodyPr/>
        <a:lstStyle/>
        <a:p>
          <a:endParaRPr lang="ru-RU"/>
        </a:p>
      </dgm:t>
    </dgm:pt>
    <dgm:pt modelId="{F5722267-C148-4D37-A801-EB6657BD4A73}" type="sibTrans" cxnId="{1CF93CBA-1C47-48CB-A4BC-ECD10B8E9DEF}">
      <dgm:prSet/>
      <dgm:spPr/>
      <dgm:t>
        <a:bodyPr/>
        <a:lstStyle/>
        <a:p>
          <a:endParaRPr lang="ru-RU"/>
        </a:p>
      </dgm:t>
    </dgm:pt>
    <dgm:pt modelId="{C6247074-2A54-4A06-A464-CC4EC7A7132C}">
      <dgm:prSet phldrT="[Текст]" custT="1"/>
      <dgm:spPr/>
      <dgm:t>
        <a:bodyPr/>
        <a:lstStyle/>
        <a:p>
          <a:r>
            <a:rPr lang="ru-RU" sz="1600" smtClean="0"/>
            <a:t>Голосовые сообщения</a:t>
          </a:r>
          <a:endParaRPr lang="ru-RU" sz="1600" dirty="0"/>
        </a:p>
      </dgm:t>
    </dgm:pt>
    <dgm:pt modelId="{2A5A450A-7AD1-4E86-A0BD-C402E1F5FF0E}" type="parTrans" cxnId="{A8B25A49-8C3F-40A4-A209-40A2128F69B9}">
      <dgm:prSet/>
      <dgm:spPr/>
      <dgm:t>
        <a:bodyPr/>
        <a:lstStyle/>
        <a:p>
          <a:endParaRPr lang="ru-RU"/>
        </a:p>
      </dgm:t>
    </dgm:pt>
    <dgm:pt modelId="{678535EE-EFCF-4D19-8B44-5287BF1B3EFF}" type="sibTrans" cxnId="{A8B25A49-8C3F-40A4-A209-40A2128F69B9}">
      <dgm:prSet/>
      <dgm:spPr/>
      <dgm:t>
        <a:bodyPr/>
        <a:lstStyle/>
        <a:p>
          <a:endParaRPr lang="ru-RU"/>
        </a:p>
      </dgm:t>
    </dgm:pt>
    <dgm:pt modelId="{5182BBDD-E6A4-44B5-9A16-E08679A9F659}">
      <dgm:prSet phldrT="[Текст]" custT="1"/>
      <dgm:spPr/>
      <dgm:t>
        <a:bodyPr/>
        <a:lstStyle/>
        <a:p>
          <a:r>
            <a:rPr lang="ru-RU" sz="1600" dirty="0" err="1"/>
            <a:t>Аудиозвонки</a:t>
          </a:r>
          <a:endParaRPr lang="ru-RU" sz="1600" dirty="0"/>
        </a:p>
      </dgm:t>
    </dgm:pt>
    <dgm:pt modelId="{DB381280-727A-42B8-8881-FC71E11764FA}" type="parTrans" cxnId="{60966D2D-F5C5-4D97-B341-5B5AA7DF0BB3}">
      <dgm:prSet/>
      <dgm:spPr/>
      <dgm:t>
        <a:bodyPr/>
        <a:lstStyle/>
        <a:p>
          <a:endParaRPr lang="ru-RU"/>
        </a:p>
      </dgm:t>
    </dgm:pt>
    <dgm:pt modelId="{524257B6-91AB-42C3-9D5E-717D8679C8DA}" type="sibTrans" cxnId="{60966D2D-F5C5-4D97-B341-5B5AA7DF0BB3}">
      <dgm:prSet/>
      <dgm:spPr/>
      <dgm:t>
        <a:bodyPr/>
        <a:lstStyle/>
        <a:p>
          <a:endParaRPr lang="ru-RU"/>
        </a:p>
      </dgm:t>
    </dgm:pt>
    <dgm:pt modelId="{9F1F3363-4604-498C-BB16-BE03C813F837}">
      <dgm:prSet phldrT="[Текст]" custT="1"/>
      <dgm:spPr/>
      <dgm:t>
        <a:bodyPr/>
        <a:lstStyle/>
        <a:p>
          <a:r>
            <a:rPr lang="ru-RU" sz="1600" dirty="0" err="1"/>
            <a:t>Видеозвонки</a:t>
          </a:r>
          <a:endParaRPr lang="ru-RU" sz="1600" dirty="0"/>
        </a:p>
      </dgm:t>
    </dgm:pt>
    <dgm:pt modelId="{B20CCAFE-A2B9-405D-B556-1B289EEE0B6F}" type="parTrans" cxnId="{7A46B3BD-3F93-4993-ADE7-770A2F446BFA}">
      <dgm:prSet/>
      <dgm:spPr/>
      <dgm:t>
        <a:bodyPr/>
        <a:lstStyle/>
        <a:p>
          <a:endParaRPr lang="ru-RU" dirty="0"/>
        </a:p>
      </dgm:t>
    </dgm:pt>
    <dgm:pt modelId="{AE9C86FF-1995-4106-A2BC-CAEA99AB701E}" type="sibTrans" cxnId="{7A46B3BD-3F93-4993-ADE7-770A2F446BFA}">
      <dgm:prSet/>
      <dgm:spPr/>
      <dgm:t>
        <a:bodyPr/>
        <a:lstStyle/>
        <a:p>
          <a:endParaRPr lang="ru-RU"/>
        </a:p>
      </dgm:t>
    </dgm:pt>
    <dgm:pt modelId="{738F4437-C16F-41D7-AB60-9C4D9E40BE18}">
      <dgm:prSet phldrT="[Текст]" custT="1"/>
      <dgm:spPr/>
      <dgm:t>
        <a:bodyPr/>
        <a:lstStyle/>
        <a:p>
          <a:r>
            <a:rPr lang="ru-RU" sz="1800" dirty="0" smtClean="0"/>
            <a:t>Текстовые сообщения</a:t>
          </a:r>
          <a:endParaRPr lang="ru-RU" sz="1800" dirty="0"/>
        </a:p>
      </dgm:t>
    </dgm:pt>
    <dgm:pt modelId="{F8BEA6F8-9A83-46A3-8A6E-96087BE62D48}" type="parTrans" cxnId="{82360784-88F0-4A43-9044-0621B950B448}">
      <dgm:prSet/>
      <dgm:spPr/>
      <dgm:t>
        <a:bodyPr/>
        <a:lstStyle/>
        <a:p>
          <a:endParaRPr lang="ru-RU"/>
        </a:p>
      </dgm:t>
    </dgm:pt>
    <dgm:pt modelId="{94233FA6-514A-4D37-B8A2-35CD4B895DCC}" type="sibTrans" cxnId="{82360784-88F0-4A43-9044-0621B950B448}">
      <dgm:prSet/>
      <dgm:spPr/>
      <dgm:t>
        <a:bodyPr/>
        <a:lstStyle/>
        <a:p>
          <a:endParaRPr lang="ru-RU"/>
        </a:p>
      </dgm:t>
    </dgm:pt>
    <dgm:pt modelId="{70885644-C3D8-4021-98B8-A31C3A6FF607}" type="pres">
      <dgm:prSet presAssocID="{D49560EC-2A0E-4096-B053-C3A65222289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B9D76B-8627-487E-8E83-F05F0452AC3B}" type="pres">
      <dgm:prSet presAssocID="{D9BF43B6-30E9-4E61-B97D-2A6CCAE462CE}" presName="centerShape" presStyleLbl="node0" presStyleIdx="0" presStyleCnt="1" custScaleX="153291" custScaleY="153291"/>
      <dgm:spPr/>
      <dgm:t>
        <a:bodyPr/>
        <a:lstStyle/>
        <a:p>
          <a:endParaRPr lang="ru-RU"/>
        </a:p>
      </dgm:t>
    </dgm:pt>
    <dgm:pt modelId="{36B24F72-84E1-4B0B-9C5D-8F08AA07EAB2}" type="pres">
      <dgm:prSet presAssocID="{2A5A450A-7AD1-4E86-A0BD-C402E1F5FF0E}" presName="Name9" presStyleLbl="parChTrans1D2" presStyleIdx="0" presStyleCnt="4"/>
      <dgm:spPr/>
      <dgm:t>
        <a:bodyPr/>
        <a:lstStyle/>
        <a:p>
          <a:endParaRPr lang="ru-RU"/>
        </a:p>
      </dgm:t>
    </dgm:pt>
    <dgm:pt modelId="{D8EE469B-9AA2-46D0-8646-B8A68ADF952A}" type="pres">
      <dgm:prSet presAssocID="{2A5A450A-7AD1-4E86-A0BD-C402E1F5FF0E}" presName="connTx" presStyleLbl="parChTrans1D2" presStyleIdx="0" presStyleCnt="4"/>
      <dgm:spPr/>
      <dgm:t>
        <a:bodyPr/>
        <a:lstStyle/>
        <a:p>
          <a:endParaRPr lang="ru-RU"/>
        </a:p>
      </dgm:t>
    </dgm:pt>
    <dgm:pt modelId="{B2A63921-4B0F-4ED3-AE0D-088FFB92488D}" type="pres">
      <dgm:prSet presAssocID="{C6247074-2A54-4A06-A464-CC4EC7A7132C}" presName="node" presStyleLbl="node1" presStyleIdx="0" presStyleCnt="4" custScaleX="127743" custScaleY="127743" custRadScaleRad="166281" custRadScaleInc="-1268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44528A-01AA-4256-9503-E21390CCD525}" type="pres">
      <dgm:prSet presAssocID="{DB381280-727A-42B8-8881-FC71E11764FA}" presName="Name9" presStyleLbl="parChTrans1D2" presStyleIdx="1" presStyleCnt="4"/>
      <dgm:spPr/>
      <dgm:t>
        <a:bodyPr/>
        <a:lstStyle/>
        <a:p>
          <a:endParaRPr lang="ru-RU"/>
        </a:p>
      </dgm:t>
    </dgm:pt>
    <dgm:pt modelId="{014BF685-670F-4CE1-8F6C-AF0164E55633}" type="pres">
      <dgm:prSet presAssocID="{DB381280-727A-42B8-8881-FC71E11764FA}" presName="connTx" presStyleLbl="parChTrans1D2" presStyleIdx="1" presStyleCnt="4"/>
      <dgm:spPr/>
      <dgm:t>
        <a:bodyPr/>
        <a:lstStyle/>
        <a:p>
          <a:endParaRPr lang="ru-RU"/>
        </a:p>
      </dgm:t>
    </dgm:pt>
    <dgm:pt modelId="{6444FCEB-524A-4C99-A114-671693BDCB01}" type="pres">
      <dgm:prSet presAssocID="{5182BBDD-E6A4-44B5-9A16-E08679A9F659}" presName="node" presStyleLbl="node1" presStyleIdx="1" presStyleCnt="4" custScaleX="127743" custScaleY="127743" custRadScaleRad="168296" custRadScaleInc="-757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34F3C2-8970-4E0B-AD06-A298A20D4F7A}" type="pres">
      <dgm:prSet presAssocID="{B20CCAFE-A2B9-405D-B556-1B289EEE0B6F}" presName="Name9" presStyleLbl="parChTrans1D2" presStyleIdx="2" presStyleCnt="4"/>
      <dgm:spPr/>
      <dgm:t>
        <a:bodyPr/>
        <a:lstStyle/>
        <a:p>
          <a:endParaRPr lang="ru-RU"/>
        </a:p>
      </dgm:t>
    </dgm:pt>
    <dgm:pt modelId="{79E18E94-7645-470D-8E6D-718C2D1A54F0}" type="pres">
      <dgm:prSet presAssocID="{B20CCAFE-A2B9-405D-B556-1B289EEE0B6F}" presName="connTx" presStyleLbl="parChTrans1D2" presStyleIdx="2" presStyleCnt="4"/>
      <dgm:spPr/>
      <dgm:t>
        <a:bodyPr/>
        <a:lstStyle/>
        <a:p>
          <a:endParaRPr lang="ru-RU"/>
        </a:p>
      </dgm:t>
    </dgm:pt>
    <dgm:pt modelId="{E3EDCB80-3456-4493-A389-0DF32B07EA6B}" type="pres">
      <dgm:prSet presAssocID="{9F1F3363-4604-498C-BB16-BE03C813F837}" presName="node" presStyleLbl="node1" presStyleIdx="2" presStyleCnt="4" custScaleX="127743" custScaleY="127743" custRadScaleRad="159182" custRadScaleInc="-1268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1AA97-71F6-46F2-890E-D359A30403BD}" type="pres">
      <dgm:prSet presAssocID="{F8BEA6F8-9A83-46A3-8A6E-96087BE62D48}" presName="Name9" presStyleLbl="parChTrans1D2" presStyleIdx="3" presStyleCnt="4"/>
      <dgm:spPr/>
      <dgm:t>
        <a:bodyPr/>
        <a:lstStyle/>
        <a:p>
          <a:endParaRPr lang="ru-RU"/>
        </a:p>
      </dgm:t>
    </dgm:pt>
    <dgm:pt modelId="{D3F957EB-8A83-49E2-8BC3-6E38A92820CC}" type="pres">
      <dgm:prSet presAssocID="{F8BEA6F8-9A83-46A3-8A6E-96087BE62D48}" presName="connTx" presStyleLbl="parChTrans1D2" presStyleIdx="3" presStyleCnt="4"/>
      <dgm:spPr/>
      <dgm:t>
        <a:bodyPr/>
        <a:lstStyle/>
        <a:p>
          <a:endParaRPr lang="ru-RU"/>
        </a:p>
      </dgm:t>
    </dgm:pt>
    <dgm:pt modelId="{F427D313-779D-4BC4-8305-7C6CF238EA04}" type="pres">
      <dgm:prSet presAssocID="{738F4437-C16F-41D7-AB60-9C4D9E40BE18}" presName="node" presStyleLbl="node1" presStyleIdx="3" presStyleCnt="4" custScaleX="127743" custScaleY="127743" custRadScaleRad="165847" custRadScaleInc="-69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966D2D-F5C5-4D97-B341-5B5AA7DF0BB3}" srcId="{D9BF43B6-30E9-4E61-B97D-2A6CCAE462CE}" destId="{5182BBDD-E6A4-44B5-9A16-E08679A9F659}" srcOrd="1" destOrd="0" parTransId="{DB381280-727A-42B8-8881-FC71E11764FA}" sibTransId="{524257B6-91AB-42C3-9D5E-717D8679C8DA}"/>
    <dgm:cxn modelId="{15EFA314-AF13-4C5E-BB30-CEA0F64088EF}" type="presOf" srcId="{738F4437-C16F-41D7-AB60-9C4D9E40BE18}" destId="{F427D313-779D-4BC4-8305-7C6CF238EA04}" srcOrd="0" destOrd="0" presId="urn:microsoft.com/office/officeart/2005/8/layout/radial1"/>
    <dgm:cxn modelId="{EF1391F7-5FE5-4B61-A932-999A628DD3D3}" type="presOf" srcId="{2A5A450A-7AD1-4E86-A0BD-C402E1F5FF0E}" destId="{36B24F72-84E1-4B0B-9C5D-8F08AA07EAB2}" srcOrd="0" destOrd="0" presId="urn:microsoft.com/office/officeart/2005/8/layout/radial1"/>
    <dgm:cxn modelId="{F247D9D1-DC7F-4D45-8D77-D724733DCDF1}" type="presOf" srcId="{D9BF43B6-30E9-4E61-B97D-2A6CCAE462CE}" destId="{29B9D76B-8627-487E-8E83-F05F0452AC3B}" srcOrd="0" destOrd="0" presId="urn:microsoft.com/office/officeart/2005/8/layout/radial1"/>
    <dgm:cxn modelId="{1A8DBB4E-362C-4F4B-AC4F-54BBCCB5774A}" type="presOf" srcId="{9F1F3363-4604-498C-BB16-BE03C813F837}" destId="{E3EDCB80-3456-4493-A389-0DF32B07EA6B}" srcOrd="0" destOrd="0" presId="urn:microsoft.com/office/officeart/2005/8/layout/radial1"/>
    <dgm:cxn modelId="{E7933864-08BA-44CF-84AC-0F702A22B433}" type="presOf" srcId="{F8BEA6F8-9A83-46A3-8A6E-96087BE62D48}" destId="{D3F957EB-8A83-49E2-8BC3-6E38A92820CC}" srcOrd="1" destOrd="0" presId="urn:microsoft.com/office/officeart/2005/8/layout/radial1"/>
    <dgm:cxn modelId="{3A373E82-9EE5-438F-9B1D-8F5F58B88F3D}" type="presOf" srcId="{DB381280-727A-42B8-8881-FC71E11764FA}" destId="{B944528A-01AA-4256-9503-E21390CCD525}" srcOrd="0" destOrd="0" presId="urn:microsoft.com/office/officeart/2005/8/layout/radial1"/>
    <dgm:cxn modelId="{1CF93CBA-1C47-48CB-A4BC-ECD10B8E9DEF}" srcId="{D49560EC-2A0E-4096-B053-C3A652222899}" destId="{D9BF43B6-30E9-4E61-B97D-2A6CCAE462CE}" srcOrd="0" destOrd="0" parTransId="{CF5BAC6E-FE08-412F-909F-3D398D3C9599}" sibTransId="{F5722267-C148-4D37-A801-EB6657BD4A73}"/>
    <dgm:cxn modelId="{DD5337C0-EB99-4BBC-A9FA-3E03712F44BA}" type="presOf" srcId="{D49560EC-2A0E-4096-B053-C3A652222899}" destId="{70885644-C3D8-4021-98B8-A31C3A6FF607}" srcOrd="0" destOrd="0" presId="urn:microsoft.com/office/officeart/2005/8/layout/radial1"/>
    <dgm:cxn modelId="{75C78121-42B0-4030-8995-278A2838A300}" type="presOf" srcId="{5182BBDD-E6A4-44B5-9A16-E08679A9F659}" destId="{6444FCEB-524A-4C99-A114-671693BDCB01}" srcOrd="0" destOrd="0" presId="urn:microsoft.com/office/officeart/2005/8/layout/radial1"/>
    <dgm:cxn modelId="{82360784-88F0-4A43-9044-0621B950B448}" srcId="{D9BF43B6-30E9-4E61-B97D-2A6CCAE462CE}" destId="{738F4437-C16F-41D7-AB60-9C4D9E40BE18}" srcOrd="3" destOrd="0" parTransId="{F8BEA6F8-9A83-46A3-8A6E-96087BE62D48}" sibTransId="{94233FA6-514A-4D37-B8A2-35CD4B895DCC}"/>
    <dgm:cxn modelId="{E57CFAE6-158D-4902-9AB6-0476F77B0E99}" type="presOf" srcId="{B20CCAFE-A2B9-405D-B556-1B289EEE0B6F}" destId="{79E18E94-7645-470D-8E6D-718C2D1A54F0}" srcOrd="1" destOrd="0" presId="urn:microsoft.com/office/officeart/2005/8/layout/radial1"/>
    <dgm:cxn modelId="{84F912A8-57FC-4F10-9DD8-BAC52908D26A}" type="presOf" srcId="{F8BEA6F8-9A83-46A3-8A6E-96087BE62D48}" destId="{2E51AA97-71F6-46F2-890E-D359A30403BD}" srcOrd="0" destOrd="0" presId="urn:microsoft.com/office/officeart/2005/8/layout/radial1"/>
    <dgm:cxn modelId="{9C4488A1-A38A-45A4-9435-19B72EAB23F4}" type="presOf" srcId="{2A5A450A-7AD1-4E86-A0BD-C402E1F5FF0E}" destId="{D8EE469B-9AA2-46D0-8646-B8A68ADF952A}" srcOrd="1" destOrd="0" presId="urn:microsoft.com/office/officeart/2005/8/layout/radial1"/>
    <dgm:cxn modelId="{B9E6D721-887E-4C5E-8EA5-AE50C346369B}" type="presOf" srcId="{DB381280-727A-42B8-8881-FC71E11764FA}" destId="{014BF685-670F-4CE1-8F6C-AF0164E55633}" srcOrd="1" destOrd="0" presId="urn:microsoft.com/office/officeart/2005/8/layout/radial1"/>
    <dgm:cxn modelId="{A8B25A49-8C3F-40A4-A209-40A2128F69B9}" srcId="{D9BF43B6-30E9-4E61-B97D-2A6CCAE462CE}" destId="{C6247074-2A54-4A06-A464-CC4EC7A7132C}" srcOrd="0" destOrd="0" parTransId="{2A5A450A-7AD1-4E86-A0BD-C402E1F5FF0E}" sibTransId="{678535EE-EFCF-4D19-8B44-5287BF1B3EFF}"/>
    <dgm:cxn modelId="{7A46B3BD-3F93-4993-ADE7-770A2F446BFA}" srcId="{D9BF43B6-30E9-4E61-B97D-2A6CCAE462CE}" destId="{9F1F3363-4604-498C-BB16-BE03C813F837}" srcOrd="2" destOrd="0" parTransId="{B20CCAFE-A2B9-405D-B556-1B289EEE0B6F}" sibTransId="{AE9C86FF-1995-4106-A2BC-CAEA99AB701E}"/>
    <dgm:cxn modelId="{697CAE00-9762-4FCE-A9D4-8616EF825672}" type="presOf" srcId="{C6247074-2A54-4A06-A464-CC4EC7A7132C}" destId="{B2A63921-4B0F-4ED3-AE0D-088FFB92488D}" srcOrd="0" destOrd="0" presId="urn:microsoft.com/office/officeart/2005/8/layout/radial1"/>
    <dgm:cxn modelId="{93463FC9-E861-492D-B326-38F31678D4DE}" type="presOf" srcId="{B20CCAFE-A2B9-405D-B556-1B289EEE0B6F}" destId="{4934F3C2-8970-4E0B-AD06-A298A20D4F7A}" srcOrd="0" destOrd="0" presId="urn:microsoft.com/office/officeart/2005/8/layout/radial1"/>
    <dgm:cxn modelId="{7C005801-A1C5-429C-851F-7B55832DD619}" type="presParOf" srcId="{70885644-C3D8-4021-98B8-A31C3A6FF607}" destId="{29B9D76B-8627-487E-8E83-F05F0452AC3B}" srcOrd="0" destOrd="0" presId="urn:microsoft.com/office/officeart/2005/8/layout/radial1"/>
    <dgm:cxn modelId="{8C0B8899-35E0-488C-B325-302AD6167B2B}" type="presParOf" srcId="{70885644-C3D8-4021-98B8-A31C3A6FF607}" destId="{36B24F72-84E1-4B0B-9C5D-8F08AA07EAB2}" srcOrd="1" destOrd="0" presId="urn:microsoft.com/office/officeart/2005/8/layout/radial1"/>
    <dgm:cxn modelId="{5576B36E-714C-4BC6-9960-6284B67A91ED}" type="presParOf" srcId="{36B24F72-84E1-4B0B-9C5D-8F08AA07EAB2}" destId="{D8EE469B-9AA2-46D0-8646-B8A68ADF952A}" srcOrd="0" destOrd="0" presId="urn:microsoft.com/office/officeart/2005/8/layout/radial1"/>
    <dgm:cxn modelId="{C47DA77C-A81D-4590-A938-F9E837ED12EC}" type="presParOf" srcId="{70885644-C3D8-4021-98B8-A31C3A6FF607}" destId="{B2A63921-4B0F-4ED3-AE0D-088FFB92488D}" srcOrd="2" destOrd="0" presId="urn:microsoft.com/office/officeart/2005/8/layout/radial1"/>
    <dgm:cxn modelId="{0C60EAB7-E0BE-43E3-B106-F5A8AEB18104}" type="presParOf" srcId="{70885644-C3D8-4021-98B8-A31C3A6FF607}" destId="{B944528A-01AA-4256-9503-E21390CCD525}" srcOrd="3" destOrd="0" presId="urn:microsoft.com/office/officeart/2005/8/layout/radial1"/>
    <dgm:cxn modelId="{738D4B6C-E74D-491C-9F7C-ACA6175909CA}" type="presParOf" srcId="{B944528A-01AA-4256-9503-E21390CCD525}" destId="{014BF685-670F-4CE1-8F6C-AF0164E55633}" srcOrd="0" destOrd="0" presId="urn:microsoft.com/office/officeart/2005/8/layout/radial1"/>
    <dgm:cxn modelId="{FC4CEE3D-7CC8-4B12-BB8F-7038849E7BA0}" type="presParOf" srcId="{70885644-C3D8-4021-98B8-A31C3A6FF607}" destId="{6444FCEB-524A-4C99-A114-671693BDCB01}" srcOrd="4" destOrd="0" presId="urn:microsoft.com/office/officeart/2005/8/layout/radial1"/>
    <dgm:cxn modelId="{AC206968-9385-4F96-86F3-3C37A7FE31AF}" type="presParOf" srcId="{70885644-C3D8-4021-98B8-A31C3A6FF607}" destId="{4934F3C2-8970-4E0B-AD06-A298A20D4F7A}" srcOrd="5" destOrd="0" presId="urn:microsoft.com/office/officeart/2005/8/layout/radial1"/>
    <dgm:cxn modelId="{6EF925CF-1A28-4483-B999-7625DCAD327F}" type="presParOf" srcId="{4934F3C2-8970-4E0B-AD06-A298A20D4F7A}" destId="{79E18E94-7645-470D-8E6D-718C2D1A54F0}" srcOrd="0" destOrd="0" presId="urn:microsoft.com/office/officeart/2005/8/layout/radial1"/>
    <dgm:cxn modelId="{E0C58D18-6E84-4724-A043-D064EFD53537}" type="presParOf" srcId="{70885644-C3D8-4021-98B8-A31C3A6FF607}" destId="{E3EDCB80-3456-4493-A389-0DF32B07EA6B}" srcOrd="6" destOrd="0" presId="urn:microsoft.com/office/officeart/2005/8/layout/radial1"/>
    <dgm:cxn modelId="{EAD969AC-8A27-4FE5-B3AB-C3FFB55581C3}" type="presParOf" srcId="{70885644-C3D8-4021-98B8-A31C3A6FF607}" destId="{2E51AA97-71F6-46F2-890E-D359A30403BD}" srcOrd="7" destOrd="0" presId="urn:microsoft.com/office/officeart/2005/8/layout/radial1"/>
    <dgm:cxn modelId="{C7B06D6C-40E7-490D-82F4-CA3E20CA9810}" type="presParOf" srcId="{2E51AA97-71F6-46F2-890E-D359A30403BD}" destId="{D3F957EB-8A83-49E2-8BC3-6E38A92820CC}" srcOrd="0" destOrd="0" presId="urn:microsoft.com/office/officeart/2005/8/layout/radial1"/>
    <dgm:cxn modelId="{DE377737-24E7-4DE8-A638-956DB202A25B}" type="presParOf" srcId="{70885644-C3D8-4021-98B8-A31C3A6FF607}" destId="{F427D313-779D-4BC4-8305-7C6CF238EA04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F4CCDB-EC21-41D9-8644-8BDCC7CEA84C}">
      <dsp:nvSpPr>
        <dsp:cNvPr id="0" name=""/>
        <dsp:cNvSpPr/>
      </dsp:nvSpPr>
      <dsp:spPr>
        <a:xfrm>
          <a:off x="90722" y="710"/>
          <a:ext cx="3125060" cy="18750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/>
            <a:t>52</a:t>
          </a:r>
          <a:r>
            <a:rPr lang="ru-RU" sz="2900" b="1" kern="1200" dirty="0" smtClean="0"/>
            <a:t> </a:t>
          </a:r>
          <a:r>
            <a:rPr lang="ru-RU" sz="2800" b="1" kern="1200" dirty="0" smtClean="0"/>
            <a:t>СОТРУДНИКА</a:t>
          </a:r>
          <a:r>
            <a:rPr lang="ru-RU" sz="2400" b="1" kern="1200" dirty="0" smtClean="0"/>
            <a:t> 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(администрация и педагоги ГБДОУ)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/>
            <a:t>(100%)</a:t>
          </a:r>
          <a:endParaRPr lang="ru-RU" sz="3400" b="1" kern="1200" dirty="0"/>
        </a:p>
      </dsp:txBody>
      <dsp:txXfrm>
        <a:off x="90722" y="710"/>
        <a:ext cx="3125060" cy="1875036"/>
      </dsp:txXfrm>
    </dsp:sp>
    <dsp:sp modelId="{945199FA-AD4D-4DE4-8354-D9FA42EE934D}">
      <dsp:nvSpPr>
        <dsp:cNvPr id="0" name=""/>
        <dsp:cNvSpPr/>
      </dsp:nvSpPr>
      <dsp:spPr>
        <a:xfrm>
          <a:off x="3501632" y="0"/>
          <a:ext cx="3125060" cy="1875036"/>
        </a:xfrm>
        <a:prstGeom prst="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217</a:t>
          </a:r>
          <a:endParaRPr lang="ru-RU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РОДИТЕЛЕЙ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(97%)</a:t>
          </a:r>
          <a:r>
            <a:rPr lang="ru-RU" sz="3200" kern="1200" dirty="0" smtClean="0"/>
            <a:t> </a:t>
          </a:r>
          <a:endParaRPr lang="ru-RU" sz="3200" b="1" kern="1200" dirty="0"/>
        </a:p>
      </dsp:txBody>
      <dsp:txXfrm>
        <a:off x="3501632" y="0"/>
        <a:ext cx="3125060" cy="1875036"/>
      </dsp:txXfrm>
    </dsp:sp>
    <dsp:sp modelId="{4F511B10-299A-49FF-A43B-6BA6373AE1B0}">
      <dsp:nvSpPr>
        <dsp:cNvPr id="0" name=""/>
        <dsp:cNvSpPr/>
      </dsp:nvSpPr>
      <dsp:spPr>
        <a:xfrm>
          <a:off x="90722" y="2188253"/>
          <a:ext cx="3125060" cy="1875036"/>
        </a:xfrm>
        <a:prstGeom prst="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8</a:t>
          </a:r>
          <a:r>
            <a:rPr lang="ru-RU" sz="3200" kern="1200" dirty="0" smtClean="0"/>
            <a:t>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рабочих чатов педагогов</a:t>
          </a:r>
          <a:endParaRPr lang="ru-RU" sz="3200" kern="1200" dirty="0"/>
        </a:p>
      </dsp:txBody>
      <dsp:txXfrm>
        <a:off x="90722" y="2188253"/>
        <a:ext cx="3125060" cy="1875036"/>
      </dsp:txXfrm>
    </dsp:sp>
    <dsp:sp modelId="{603CC3CF-2647-4EBC-9C56-4E07504E903C}">
      <dsp:nvSpPr>
        <dsp:cNvPr id="0" name=""/>
        <dsp:cNvSpPr/>
      </dsp:nvSpPr>
      <dsp:spPr>
        <a:xfrm>
          <a:off x="3528289" y="2188253"/>
          <a:ext cx="3125060" cy="1875036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15</a:t>
          </a:r>
          <a:r>
            <a:rPr lang="ru-RU" sz="3200" kern="1200" dirty="0" smtClean="0"/>
            <a:t>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родительских чатов</a:t>
          </a:r>
          <a:endParaRPr lang="ru-RU" sz="3200" kern="1200" dirty="0"/>
        </a:p>
      </dsp:txBody>
      <dsp:txXfrm>
        <a:off x="3528289" y="2188253"/>
        <a:ext cx="3125060" cy="18750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BCF38B-7D56-4AC3-A053-9098732DDC2E}">
      <dsp:nvSpPr>
        <dsp:cNvPr id="0" name=""/>
        <dsp:cNvSpPr/>
      </dsp:nvSpPr>
      <dsp:spPr>
        <a:xfrm>
          <a:off x="893972" y="2112334"/>
          <a:ext cx="1631782" cy="8158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РАБОЧИЕ ЧАТЫ</a:t>
          </a:r>
          <a:endParaRPr lang="ru-RU" sz="1600" b="1" kern="1200" dirty="0"/>
        </a:p>
      </dsp:txBody>
      <dsp:txXfrm>
        <a:off x="917869" y="2136231"/>
        <a:ext cx="1583988" cy="768097"/>
      </dsp:txXfrm>
    </dsp:sp>
    <dsp:sp modelId="{90451EF9-9025-405A-B17C-2A483E14523E}">
      <dsp:nvSpPr>
        <dsp:cNvPr id="0" name=""/>
        <dsp:cNvSpPr/>
      </dsp:nvSpPr>
      <dsp:spPr>
        <a:xfrm rot="17230830">
          <a:off x="1747252" y="1450152"/>
          <a:ext cx="2209719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2209719" y="14567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2796869" y="1409477"/>
        <a:ext cx="110485" cy="110485"/>
      </dsp:txXfrm>
    </dsp:sp>
    <dsp:sp modelId="{8E5FF5DA-1A18-48AA-BBAA-3400707578CB}">
      <dsp:nvSpPr>
        <dsp:cNvPr id="0" name=""/>
        <dsp:cNvSpPr/>
      </dsp:nvSpPr>
      <dsp:spPr>
        <a:xfrm>
          <a:off x="3178468" y="1215"/>
          <a:ext cx="1631782" cy="8158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Административный</a:t>
          </a:r>
          <a:endParaRPr lang="ru-RU" sz="1300" kern="1200" dirty="0"/>
        </a:p>
      </dsp:txBody>
      <dsp:txXfrm>
        <a:off x="3202365" y="25112"/>
        <a:ext cx="1583988" cy="768097"/>
      </dsp:txXfrm>
    </dsp:sp>
    <dsp:sp modelId="{71C70279-E3DC-40DB-9B03-B7C9EC16378B}">
      <dsp:nvSpPr>
        <dsp:cNvPr id="0" name=""/>
        <dsp:cNvSpPr/>
      </dsp:nvSpPr>
      <dsp:spPr>
        <a:xfrm rot="17945813">
          <a:off x="2180994" y="1919290"/>
          <a:ext cx="134223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342235" y="14567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818556" y="1900302"/>
        <a:ext cx="67111" cy="67111"/>
      </dsp:txXfrm>
    </dsp:sp>
    <dsp:sp modelId="{8733B60B-7805-4CF5-A4B4-8BC8801ECF7C}">
      <dsp:nvSpPr>
        <dsp:cNvPr id="0" name=""/>
        <dsp:cNvSpPr/>
      </dsp:nvSpPr>
      <dsp:spPr>
        <a:xfrm>
          <a:off x="3178468" y="939490"/>
          <a:ext cx="1631782" cy="8158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Родительские</a:t>
          </a:r>
          <a:endParaRPr lang="ru-RU" sz="1300" kern="1200" dirty="0"/>
        </a:p>
      </dsp:txBody>
      <dsp:txXfrm>
        <a:off x="3202365" y="963387"/>
        <a:ext cx="1583988" cy="768097"/>
      </dsp:txXfrm>
    </dsp:sp>
    <dsp:sp modelId="{06301C81-93E8-4E73-B18A-002854A33D73}">
      <dsp:nvSpPr>
        <dsp:cNvPr id="0" name=""/>
        <dsp:cNvSpPr/>
      </dsp:nvSpPr>
      <dsp:spPr>
        <a:xfrm rot="19457599">
          <a:off x="4734698" y="1098299"/>
          <a:ext cx="803818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803818" y="14567"/>
              </a:lnTo>
            </a:path>
          </a:pathLst>
        </a:custGeom>
        <a:noFill/>
        <a:ln w="127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16512" y="1092771"/>
        <a:ext cx="40190" cy="40190"/>
      </dsp:txXfrm>
    </dsp:sp>
    <dsp:sp modelId="{7A7D2B33-3E54-44FF-B6B5-E4BB01005E6F}">
      <dsp:nvSpPr>
        <dsp:cNvPr id="0" name=""/>
        <dsp:cNvSpPr/>
      </dsp:nvSpPr>
      <dsp:spPr>
        <a:xfrm>
          <a:off x="5462964" y="470352"/>
          <a:ext cx="1631782" cy="8158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Групповые</a:t>
          </a:r>
          <a:endParaRPr lang="ru-RU" sz="1300" kern="1200" dirty="0"/>
        </a:p>
      </dsp:txBody>
      <dsp:txXfrm>
        <a:off x="5486861" y="494249"/>
        <a:ext cx="1583988" cy="768097"/>
      </dsp:txXfrm>
    </dsp:sp>
    <dsp:sp modelId="{CB9C9822-CF06-444A-A852-86B549D96E0E}">
      <dsp:nvSpPr>
        <dsp:cNvPr id="0" name=""/>
        <dsp:cNvSpPr/>
      </dsp:nvSpPr>
      <dsp:spPr>
        <a:xfrm rot="2142401">
          <a:off x="4734698" y="1567436"/>
          <a:ext cx="803818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803818" y="14567"/>
              </a:lnTo>
            </a:path>
          </a:pathLst>
        </a:custGeom>
        <a:noFill/>
        <a:ln w="127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16512" y="1561909"/>
        <a:ext cx="40190" cy="40190"/>
      </dsp:txXfrm>
    </dsp:sp>
    <dsp:sp modelId="{B5D74195-B1D1-46F0-B1CD-F57684DC03F4}">
      <dsp:nvSpPr>
        <dsp:cNvPr id="0" name=""/>
        <dsp:cNvSpPr/>
      </dsp:nvSpPr>
      <dsp:spPr>
        <a:xfrm>
          <a:off x="5462964" y="1408627"/>
          <a:ext cx="1631782" cy="8158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Чаты по доп. образованию</a:t>
          </a:r>
          <a:endParaRPr lang="ru-RU" sz="1300" kern="1200" dirty="0"/>
        </a:p>
      </dsp:txBody>
      <dsp:txXfrm>
        <a:off x="5486861" y="1432524"/>
        <a:ext cx="1583988" cy="768097"/>
      </dsp:txXfrm>
    </dsp:sp>
    <dsp:sp modelId="{37649CB4-D036-4FFC-9018-A3A733772471}">
      <dsp:nvSpPr>
        <dsp:cNvPr id="0" name=""/>
        <dsp:cNvSpPr/>
      </dsp:nvSpPr>
      <dsp:spPr>
        <a:xfrm rot="3654187">
          <a:off x="2180994" y="3092134"/>
          <a:ext cx="134223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342235" y="14567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818556" y="3073146"/>
        <a:ext cx="67111" cy="67111"/>
      </dsp:txXfrm>
    </dsp:sp>
    <dsp:sp modelId="{F8187BE4-772D-41E9-9D9F-1EF5E742B317}">
      <dsp:nvSpPr>
        <dsp:cNvPr id="0" name=""/>
        <dsp:cNvSpPr/>
      </dsp:nvSpPr>
      <dsp:spPr>
        <a:xfrm>
          <a:off x="3178468" y="3285178"/>
          <a:ext cx="1631782" cy="8158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Педагогические </a:t>
          </a:r>
          <a:endParaRPr lang="ru-RU" sz="1300" kern="1200" dirty="0"/>
        </a:p>
      </dsp:txBody>
      <dsp:txXfrm>
        <a:off x="3202365" y="3309075"/>
        <a:ext cx="1583988" cy="768097"/>
      </dsp:txXfrm>
    </dsp:sp>
    <dsp:sp modelId="{3000E16A-518C-41D8-B76C-D57D80683D65}">
      <dsp:nvSpPr>
        <dsp:cNvPr id="0" name=""/>
        <dsp:cNvSpPr/>
      </dsp:nvSpPr>
      <dsp:spPr>
        <a:xfrm rot="18289469">
          <a:off x="4565119" y="3209418"/>
          <a:ext cx="1142976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142976" y="14567"/>
              </a:lnTo>
            </a:path>
          </a:pathLst>
        </a:custGeom>
        <a:noFill/>
        <a:ln w="127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08033" y="3195411"/>
        <a:ext cx="57148" cy="57148"/>
      </dsp:txXfrm>
    </dsp:sp>
    <dsp:sp modelId="{EC8476EE-9C73-4789-9288-0D0A2A975535}">
      <dsp:nvSpPr>
        <dsp:cNvPr id="0" name=""/>
        <dsp:cNvSpPr/>
      </dsp:nvSpPr>
      <dsp:spPr>
        <a:xfrm>
          <a:off x="5462964" y="2346903"/>
          <a:ext cx="1631782" cy="8158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Чаты по площадкам</a:t>
          </a:r>
          <a:endParaRPr lang="ru-RU" sz="1300" kern="1200" dirty="0"/>
        </a:p>
      </dsp:txBody>
      <dsp:txXfrm>
        <a:off x="5486861" y="2370800"/>
        <a:ext cx="1583988" cy="768097"/>
      </dsp:txXfrm>
    </dsp:sp>
    <dsp:sp modelId="{F106D3C0-0963-4619-9CBA-DF2D1C5E9191}">
      <dsp:nvSpPr>
        <dsp:cNvPr id="0" name=""/>
        <dsp:cNvSpPr/>
      </dsp:nvSpPr>
      <dsp:spPr>
        <a:xfrm>
          <a:off x="4810251" y="3678556"/>
          <a:ext cx="652713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652713" y="14567"/>
              </a:lnTo>
            </a:path>
          </a:pathLst>
        </a:custGeom>
        <a:noFill/>
        <a:ln w="127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20290" y="3676806"/>
        <a:ext cx="32635" cy="32635"/>
      </dsp:txXfrm>
    </dsp:sp>
    <dsp:sp modelId="{F68A4EAB-EEDD-444A-8A98-7F7BC93F7919}">
      <dsp:nvSpPr>
        <dsp:cNvPr id="0" name=""/>
        <dsp:cNvSpPr/>
      </dsp:nvSpPr>
      <dsp:spPr>
        <a:xfrm>
          <a:off x="5462964" y="3285178"/>
          <a:ext cx="1631782" cy="8158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Чаты по ведению табеля (питание)</a:t>
          </a:r>
          <a:endParaRPr lang="ru-RU" sz="1300" kern="1200" dirty="0"/>
        </a:p>
      </dsp:txBody>
      <dsp:txXfrm>
        <a:off x="5486861" y="3309075"/>
        <a:ext cx="1583988" cy="768097"/>
      </dsp:txXfrm>
    </dsp:sp>
    <dsp:sp modelId="{3398F94B-9316-4BC4-9BA5-7290FC9C8A24}">
      <dsp:nvSpPr>
        <dsp:cNvPr id="0" name=""/>
        <dsp:cNvSpPr/>
      </dsp:nvSpPr>
      <dsp:spPr>
        <a:xfrm rot="3310531">
          <a:off x="4565119" y="4147693"/>
          <a:ext cx="1142976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142976" y="14567"/>
              </a:lnTo>
            </a:path>
          </a:pathLst>
        </a:custGeom>
        <a:noFill/>
        <a:ln w="127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08033" y="4133687"/>
        <a:ext cx="57148" cy="57148"/>
      </dsp:txXfrm>
    </dsp:sp>
    <dsp:sp modelId="{3AFB9C72-AACF-4271-BC30-4A41BF5905E6}">
      <dsp:nvSpPr>
        <dsp:cNvPr id="0" name=""/>
        <dsp:cNvSpPr/>
      </dsp:nvSpPr>
      <dsp:spPr>
        <a:xfrm>
          <a:off x="5462964" y="4223453"/>
          <a:ext cx="1631782" cy="8158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Чат «Конкурсная деятельность»</a:t>
          </a:r>
          <a:endParaRPr lang="ru-RU" sz="1300" kern="1200" dirty="0"/>
        </a:p>
      </dsp:txBody>
      <dsp:txXfrm>
        <a:off x="5486861" y="4247350"/>
        <a:ext cx="1583988" cy="768097"/>
      </dsp:txXfrm>
    </dsp:sp>
    <dsp:sp modelId="{D0F129AF-55B8-41B3-BFEE-0E387C76EE89}">
      <dsp:nvSpPr>
        <dsp:cNvPr id="0" name=""/>
        <dsp:cNvSpPr/>
      </dsp:nvSpPr>
      <dsp:spPr>
        <a:xfrm rot="4369170">
          <a:off x="1747252" y="3561271"/>
          <a:ext cx="2209719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2209719" y="14567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2796869" y="3520596"/>
        <a:ext cx="110485" cy="110485"/>
      </dsp:txXfrm>
    </dsp:sp>
    <dsp:sp modelId="{D25080C7-B203-4DC2-9A0E-CBD1488FE19F}">
      <dsp:nvSpPr>
        <dsp:cNvPr id="0" name=""/>
        <dsp:cNvSpPr/>
      </dsp:nvSpPr>
      <dsp:spPr>
        <a:xfrm>
          <a:off x="3178468" y="4223453"/>
          <a:ext cx="1631782" cy="815891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Переписка личными сообщениями</a:t>
          </a:r>
          <a:endParaRPr lang="ru-RU" sz="1300" kern="1200" dirty="0"/>
        </a:p>
      </dsp:txBody>
      <dsp:txXfrm>
        <a:off x="3202365" y="4247350"/>
        <a:ext cx="1583988" cy="7680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24B16-B4B0-4D37-8A15-07C5DB2D8352}">
      <dsp:nvSpPr>
        <dsp:cNvPr id="0" name=""/>
        <dsp:cNvSpPr/>
      </dsp:nvSpPr>
      <dsp:spPr>
        <a:xfrm>
          <a:off x="3689" y="636710"/>
          <a:ext cx="2845150" cy="1632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Участник рабочих чатов</a:t>
          </a:r>
          <a:endParaRPr lang="ru-RU" sz="2900" kern="1200" dirty="0"/>
        </a:p>
      </dsp:txBody>
      <dsp:txXfrm>
        <a:off x="51503" y="684524"/>
        <a:ext cx="2749522" cy="1536862"/>
      </dsp:txXfrm>
    </dsp:sp>
    <dsp:sp modelId="{BF38027C-5EBD-4C28-BE6B-6082EF8A77BF}">
      <dsp:nvSpPr>
        <dsp:cNvPr id="0" name=""/>
        <dsp:cNvSpPr/>
      </dsp:nvSpPr>
      <dsp:spPr>
        <a:xfrm rot="5405298">
          <a:off x="1231683" y="2592420"/>
          <a:ext cx="385457" cy="124475"/>
        </a:xfrm>
        <a:prstGeom prst="rightArrow">
          <a:avLst>
            <a:gd name="adj1" fmla="val 66700"/>
            <a:gd name="adj2" fmla="val 5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C699D-2E69-482C-991F-7E78BE20ED74}">
      <dsp:nvSpPr>
        <dsp:cNvPr id="0" name=""/>
        <dsp:cNvSpPr/>
      </dsp:nvSpPr>
      <dsp:spPr>
        <a:xfrm>
          <a:off x="0" y="3040115"/>
          <a:ext cx="2845150" cy="161344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3</a:t>
          </a:r>
          <a:endParaRPr lang="ru-RU" sz="6500" kern="1200" dirty="0"/>
        </a:p>
      </dsp:txBody>
      <dsp:txXfrm>
        <a:off x="47256" y="3087371"/>
        <a:ext cx="2750638" cy="1518929"/>
      </dsp:txXfrm>
    </dsp:sp>
    <dsp:sp modelId="{A3669CA6-5860-467E-9AC5-A1EF7E76AE22}">
      <dsp:nvSpPr>
        <dsp:cNvPr id="0" name=""/>
        <dsp:cNvSpPr/>
      </dsp:nvSpPr>
      <dsp:spPr>
        <a:xfrm>
          <a:off x="3247160" y="636710"/>
          <a:ext cx="2845150" cy="15744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Администратор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чата</a:t>
          </a:r>
          <a:endParaRPr lang="ru-RU" sz="2900" kern="1200" dirty="0"/>
        </a:p>
      </dsp:txBody>
      <dsp:txXfrm>
        <a:off x="3293273" y="682823"/>
        <a:ext cx="2752924" cy="1482180"/>
      </dsp:txXfrm>
    </dsp:sp>
    <dsp:sp modelId="{DF2B0A7A-BBC3-4388-980D-EF2C9877412C}">
      <dsp:nvSpPr>
        <dsp:cNvPr id="0" name=""/>
        <dsp:cNvSpPr/>
      </dsp:nvSpPr>
      <dsp:spPr>
        <a:xfrm rot="5394827">
          <a:off x="4464293" y="2563378"/>
          <a:ext cx="414499" cy="124475"/>
        </a:xfrm>
        <a:prstGeom prst="rightArrow">
          <a:avLst>
            <a:gd name="adj1" fmla="val 66700"/>
            <a:gd name="adj2" fmla="val 5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6617A-E503-495A-8D57-A9B6B6C2BECC}">
      <dsp:nvSpPr>
        <dsp:cNvPr id="0" name=""/>
        <dsp:cNvSpPr/>
      </dsp:nvSpPr>
      <dsp:spPr>
        <a:xfrm>
          <a:off x="3250849" y="3040115"/>
          <a:ext cx="2845150" cy="167152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3</a:t>
          </a:r>
          <a:endParaRPr lang="ru-RU" sz="6500" kern="1200" dirty="0"/>
        </a:p>
      </dsp:txBody>
      <dsp:txXfrm>
        <a:off x="3299806" y="3089072"/>
        <a:ext cx="2747236" cy="15736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9743F-37FC-4060-A49D-4F4DE02896A6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48387-D4F9-4D41-B892-C2DAA34CB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02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36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00" cy="44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86" name="Google Shape;68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public206307955" TargetMode="External"/><Relationship Id="rId3" Type="http://schemas.openxmlformats.org/officeDocument/2006/relationships/image" Target="../media/image38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hyperlink" Target="http://podrostay-ka.ucoz.net/" TargetMode="External"/><Relationship Id="rId4" Type="http://schemas.microsoft.com/office/2007/relationships/hdphoto" Target="../media/hdphoto3.wdp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2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44824"/>
            <a:ext cx="8352928" cy="2002160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 err="1" smtClean="0"/>
              <a:t>Сферум</a:t>
            </a:r>
            <a:r>
              <a:rPr lang="ru-RU" sz="4500" b="1" dirty="0" smtClean="0"/>
              <a:t>: </a:t>
            </a:r>
            <a:r>
              <a:rPr lang="ru-RU" sz="4500" b="1" dirty="0"/>
              <a:t/>
            </a:r>
            <a:br>
              <a:rPr lang="ru-RU" sz="4500" b="1" dirty="0"/>
            </a:br>
            <a:r>
              <a:rPr lang="ru-RU" sz="4500" b="1" dirty="0"/>
              <a:t>грани педагогического общения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979712" y="4869160"/>
            <a:ext cx="6642001" cy="1062037"/>
          </a:xfrm>
        </p:spPr>
        <p:txBody>
          <a:bodyPr>
            <a:normAutofit/>
          </a:bodyPr>
          <a:lstStyle/>
          <a:p>
            <a:pPr marL="18288" indent="0" algn="r">
              <a:buNone/>
            </a:pPr>
            <a:r>
              <a:rPr lang="ru-RU" sz="1900" b="1" dirty="0">
                <a:solidFill>
                  <a:schemeClr val="tx2"/>
                </a:solidFill>
              </a:rPr>
              <a:t>Петрова</a:t>
            </a:r>
            <a:r>
              <a:rPr lang="ru-RU" sz="2600" b="1" dirty="0" smtClean="0">
                <a:solidFill>
                  <a:schemeClr val="tx2"/>
                </a:solidFill>
              </a:rPr>
              <a:t> </a:t>
            </a:r>
            <a:r>
              <a:rPr lang="ru-RU" sz="1900" b="1" dirty="0" smtClean="0">
                <a:solidFill>
                  <a:schemeClr val="tx2"/>
                </a:solidFill>
              </a:rPr>
              <a:t>Ульяна Андреевна</a:t>
            </a:r>
            <a:r>
              <a:rPr lang="ru-RU" sz="1500" dirty="0" smtClean="0">
                <a:solidFill>
                  <a:schemeClr val="tx2"/>
                </a:solidFill>
              </a:rPr>
              <a:t>, старший воспитатель </a:t>
            </a:r>
          </a:p>
          <a:p>
            <a:pPr marL="18288" indent="0" algn="r">
              <a:buNone/>
            </a:pPr>
            <a:r>
              <a:rPr lang="ru-RU" sz="1900" b="1" dirty="0" smtClean="0">
                <a:solidFill>
                  <a:schemeClr val="tx2"/>
                </a:solidFill>
              </a:rPr>
              <a:t>Меркулова Инна Николаевна</a:t>
            </a:r>
            <a:r>
              <a:rPr lang="ru-RU" sz="1500" dirty="0" smtClean="0">
                <a:solidFill>
                  <a:schemeClr val="tx2"/>
                </a:solidFill>
              </a:rPr>
              <a:t>, воспитатель</a:t>
            </a:r>
            <a:endParaRPr lang="ru-RU" sz="1500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User\Desktop\Логотип\ЛОГОТИП ПОДРОСТАЙ-КА — коп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1071785" cy="74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406810"/>
              </p:ext>
            </p:extLst>
          </p:nvPr>
        </p:nvGraphicFramePr>
        <p:xfrm>
          <a:off x="2771800" y="260648"/>
          <a:ext cx="6096000" cy="91351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096000"/>
              </a:tblGrid>
              <a:tr h="91351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Государственное бюджетное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дошкольное образовательное учреждение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детский сад №19 комбинированного вида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effectLst/>
                        </a:rPr>
                        <a:t>Центрального района Санкт-Петербурга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04295" y="6301267"/>
            <a:ext cx="11521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tx2"/>
                </a:solidFill>
              </a:rPr>
              <a:t>12.11.2024</a:t>
            </a:r>
            <a:endParaRPr lang="ru-RU" sz="1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56717"/>
            <a:ext cx="8060727" cy="1112043"/>
          </a:xfrm>
        </p:spPr>
        <p:txBody>
          <a:bodyPr>
            <a:noAutofit/>
          </a:bodyPr>
          <a:lstStyle/>
          <a:p>
            <a:r>
              <a:rPr lang="ru-RU" sz="3200" b="1" dirty="0"/>
              <a:t>Организация </a:t>
            </a:r>
            <a:r>
              <a:rPr lang="ru-RU" sz="3200" b="1" dirty="0" smtClean="0"/>
              <a:t>чата на ИКОП «</a:t>
            </a:r>
            <a:r>
              <a:rPr lang="ru-RU" sz="3200" b="1" dirty="0" err="1" smtClean="0"/>
              <a:t>Сферум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pic>
        <p:nvPicPr>
          <p:cNvPr id="4" name="Picture 2" descr="C:\Users\User\Desktop\Логотип\ЛОГОТИП ПОДРОСТАЙ-КА — коп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7" y="156717"/>
            <a:ext cx="711745" cy="4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5" r="1804" b="4742"/>
          <a:stretch/>
        </p:blipFill>
        <p:spPr bwMode="auto">
          <a:xfrm>
            <a:off x="323527" y="3573016"/>
            <a:ext cx="334832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4" r="28925" b="4800"/>
          <a:stretch/>
        </p:blipFill>
        <p:spPr bwMode="auto">
          <a:xfrm>
            <a:off x="3995936" y="2420888"/>
            <a:ext cx="249143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1\Desktop\yhHmrv9gGV_pJtr_hwCTSrPavulcoL_inTr6lIOLr4jFnGCGwRzqQp7OnhXJYHp_8cGZcyX74rKiGRHbuCiBTFFm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3"/>
          <a:stretch/>
        </p:blipFill>
        <p:spPr bwMode="auto">
          <a:xfrm>
            <a:off x="6981368" y="1124744"/>
            <a:ext cx="1783148" cy="349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50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AE0B6D-DD87-90AC-63D4-13E07D518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3330346-C5A5-9AB3-9BCD-4DCF30DDE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56717"/>
            <a:ext cx="8060727" cy="1112043"/>
          </a:xfrm>
        </p:spPr>
        <p:txBody>
          <a:bodyPr>
            <a:noAutofit/>
          </a:bodyPr>
          <a:lstStyle/>
          <a:p>
            <a:r>
              <a:rPr lang="ru-RU" sz="3200" b="1" dirty="0"/>
              <a:t>Занятия</a:t>
            </a:r>
          </a:p>
        </p:txBody>
      </p:sp>
      <p:pic>
        <p:nvPicPr>
          <p:cNvPr id="4" name="Picture 2" descr="C:\Users\User\Desktop\Логотип\ЛОГОТИП ПОДРОСТАЙ-КА — копия.png">
            <a:extLst>
              <a:ext uri="{FF2B5EF4-FFF2-40B4-BE49-F238E27FC236}">
                <a16:creationId xmlns:a16="http://schemas.microsoft.com/office/drawing/2014/main" xmlns="" id="{E81E1A04-BC5E-1A8E-DE7C-18444309F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7" y="156717"/>
            <a:ext cx="711745" cy="4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5182A4D-590D-CFCF-B835-86ADFF6DF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32150" r="-1" b="12201"/>
          <a:stretch/>
        </p:blipFill>
        <p:spPr>
          <a:xfrm>
            <a:off x="4544751" y="1301283"/>
            <a:ext cx="4174752" cy="540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3A014EB-34E5-DCBC-593D-698B83F9E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b="11151"/>
          <a:stretch/>
        </p:blipFill>
        <p:spPr>
          <a:xfrm>
            <a:off x="751972" y="1301283"/>
            <a:ext cx="379277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9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BDD424-1D76-643A-BB85-7C4B730CF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EFB2B161-D251-52A8-5128-2F4C53061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56717"/>
            <a:ext cx="8060727" cy="1112043"/>
          </a:xfrm>
        </p:spPr>
        <p:txBody>
          <a:bodyPr>
            <a:noAutofit/>
          </a:bodyPr>
          <a:lstStyle/>
          <a:p>
            <a:r>
              <a:rPr lang="ru-RU" sz="3200" b="1" dirty="0"/>
              <a:t>Занятия</a:t>
            </a:r>
          </a:p>
        </p:txBody>
      </p:sp>
      <p:pic>
        <p:nvPicPr>
          <p:cNvPr id="4" name="Picture 2" descr="C:\Users\User\Desktop\Логотип\ЛОГОТИП ПОДРОСТАЙ-КА — копия.png">
            <a:extLst>
              <a:ext uri="{FF2B5EF4-FFF2-40B4-BE49-F238E27FC236}">
                <a16:creationId xmlns:a16="http://schemas.microsoft.com/office/drawing/2014/main" xmlns="" id="{EC7FD2BA-4575-1F30-7A59-D9114206A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7" y="156717"/>
            <a:ext cx="711745" cy="4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8B3B4ED-7F8C-B094-5F82-4E8951890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3" b="20201"/>
          <a:stretch/>
        </p:blipFill>
        <p:spPr>
          <a:xfrm>
            <a:off x="467544" y="1299838"/>
            <a:ext cx="4373761" cy="52975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4BD054-75A1-E5C1-8A2B-180303B6C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43231" r="-305" b="10080"/>
          <a:stretch/>
        </p:blipFill>
        <p:spPr>
          <a:xfrm>
            <a:off x="4641694" y="1299838"/>
            <a:ext cx="4258322" cy="543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9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9EBF2C-F694-DC74-3579-89158FC5A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0CE82AD-C86E-188C-11B2-AED47D9AC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56717"/>
            <a:ext cx="8060727" cy="1112043"/>
          </a:xfrm>
        </p:spPr>
        <p:txBody>
          <a:bodyPr>
            <a:noAutofit/>
          </a:bodyPr>
          <a:lstStyle/>
          <a:p>
            <a:r>
              <a:rPr lang="ru-RU" sz="3200" b="1" dirty="0"/>
              <a:t>Материалы для самостоятельных занятий</a:t>
            </a:r>
          </a:p>
        </p:txBody>
      </p:sp>
      <p:pic>
        <p:nvPicPr>
          <p:cNvPr id="4" name="Picture 2" descr="C:\Users\User\Desktop\Логотип\ЛОГОТИП ПОДРОСТАЙ-КА — копия.png">
            <a:extLst>
              <a:ext uri="{FF2B5EF4-FFF2-40B4-BE49-F238E27FC236}">
                <a16:creationId xmlns:a16="http://schemas.microsoft.com/office/drawing/2014/main" xmlns="" id="{5F7EAA47-8697-9D7E-BE29-4BF8240D3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7" y="156717"/>
            <a:ext cx="711745" cy="4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7BAC486-7DC5-6B69-2333-B5ACCA3B4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12201"/>
          <a:stretch/>
        </p:blipFill>
        <p:spPr>
          <a:xfrm>
            <a:off x="5652120" y="1206146"/>
            <a:ext cx="3169307" cy="540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BF49D3F-34C3-5742-A3B8-328B5221D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9" b="11150"/>
          <a:stretch/>
        </p:blipFill>
        <p:spPr>
          <a:xfrm>
            <a:off x="3275856" y="1200791"/>
            <a:ext cx="3085136" cy="540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A654E00-9208-4830-40F5-45FDFF9905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9" b="11150"/>
          <a:stretch/>
        </p:blipFill>
        <p:spPr>
          <a:xfrm>
            <a:off x="539552" y="1206146"/>
            <a:ext cx="308513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1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E5C0DB-5B29-DB2E-9E59-7F9E49127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B9F2E322-91FE-A263-7DD5-9EFB94339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56717"/>
            <a:ext cx="8060727" cy="1112043"/>
          </a:xfrm>
        </p:spPr>
        <p:txBody>
          <a:bodyPr>
            <a:noAutofit/>
          </a:bodyPr>
          <a:lstStyle/>
          <a:p>
            <a:r>
              <a:rPr lang="ru-RU" sz="3200" b="1" dirty="0"/>
              <a:t>Дополнительное образование</a:t>
            </a:r>
          </a:p>
        </p:txBody>
      </p:sp>
      <p:pic>
        <p:nvPicPr>
          <p:cNvPr id="4" name="Picture 2" descr="C:\Users\User\Desktop\Логотип\ЛОГОТИП ПОДРОСТАЙ-КА — копия.png">
            <a:extLst>
              <a:ext uri="{FF2B5EF4-FFF2-40B4-BE49-F238E27FC236}">
                <a16:creationId xmlns:a16="http://schemas.microsoft.com/office/drawing/2014/main" xmlns="" id="{39383846-D432-25D8-818E-9785C898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7" y="156717"/>
            <a:ext cx="711745" cy="4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D26D03-6DF6-7D80-2916-F994DED0D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4" t="11151" b="50514"/>
          <a:stretch/>
        </p:blipFill>
        <p:spPr>
          <a:xfrm>
            <a:off x="221859" y="1250391"/>
            <a:ext cx="3166453" cy="31683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4180371-5695-0D92-1D62-0FB14A2DCE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b="30050"/>
          <a:stretch/>
        </p:blipFill>
        <p:spPr>
          <a:xfrm>
            <a:off x="5871016" y="1301781"/>
            <a:ext cx="3085136" cy="30963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A59600D-93D4-EC8D-BD30-91FF6A36E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5901"/>
          <a:stretch/>
        </p:blipFill>
        <p:spPr>
          <a:xfrm>
            <a:off x="3131840" y="3429000"/>
            <a:ext cx="3231689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2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2C5AA4-1BC2-44AC-D38C-C0FCA4F55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17C29B9-F025-0539-6D05-2A10D21AB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56717"/>
            <a:ext cx="8060727" cy="1112043"/>
          </a:xfrm>
        </p:spPr>
        <p:txBody>
          <a:bodyPr>
            <a:noAutofit/>
          </a:bodyPr>
          <a:lstStyle/>
          <a:p>
            <a:r>
              <a:rPr lang="ru-RU" sz="3200" b="1" dirty="0"/>
              <a:t>Проектная деятельность</a:t>
            </a:r>
          </a:p>
        </p:txBody>
      </p:sp>
      <p:pic>
        <p:nvPicPr>
          <p:cNvPr id="4" name="Picture 2" descr="C:\Users\User\Desktop\Логотип\ЛОГОТИП ПОДРОСТАЙ-КА — копия.png">
            <a:extLst>
              <a:ext uri="{FF2B5EF4-FFF2-40B4-BE49-F238E27FC236}">
                <a16:creationId xmlns:a16="http://schemas.microsoft.com/office/drawing/2014/main" xmlns="" id="{AB4E931C-FE8B-883D-AEC6-0C1FA9673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7" y="156717"/>
            <a:ext cx="711745" cy="4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E9AF76-E025-255B-47D3-227AA6EA2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11151"/>
          <a:stretch/>
        </p:blipFill>
        <p:spPr>
          <a:xfrm>
            <a:off x="5838009" y="1268760"/>
            <a:ext cx="3126479" cy="540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271C6B1-4112-F809-A75D-3BF7C57C8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11151"/>
          <a:stretch/>
        </p:blipFill>
        <p:spPr>
          <a:xfrm>
            <a:off x="3264648" y="1269614"/>
            <a:ext cx="3126479" cy="540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31FB24B-1432-2F3C-BB7C-3F47589B4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" b="30050"/>
          <a:stretch/>
        </p:blipFill>
        <p:spPr>
          <a:xfrm>
            <a:off x="78849" y="1268160"/>
            <a:ext cx="369402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0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1E9EAF-B769-3430-5803-D6B570A48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7E76856-CEC4-39E5-E8AE-96076D4EA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56717"/>
            <a:ext cx="8060727" cy="1112043"/>
          </a:xfrm>
        </p:spPr>
        <p:txBody>
          <a:bodyPr>
            <a:noAutofit/>
          </a:bodyPr>
          <a:lstStyle/>
          <a:p>
            <a:r>
              <a:rPr lang="ru-RU" sz="3200" b="1" dirty="0"/>
              <a:t>Консультирование</a:t>
            </a:r>
          </a:p>
        </p:txBody>
      </p:sp>
      <p:pic>
        <p:nvPicPr>
          <p:cNvPr id="4" name="Picture 2" descr="C:\Users\User\Desktop\Логотип\ЛОГОТИП ПОДРОСТАЙ-КА — копия.png">
            <a:extLst>
              <a:ext uri="{FF2B5EF4-FFF2-40B4-BE49-F238E27FC236}">
                <a16:creationId xmlns:a16="http://schemas.microsoft.com/office/drawing/2014/main" xmlns="" id="{2805B74C-662E-34EA-C2C8-55A8A6FB7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7" y="156717"/>
            <a:ext cx="711745" cy="4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456FE5D-73D0-C787-47FA-15EDAA31FF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11151"/>
          <a:stretch/>
        </p:blipFill>
        <p:spPr>
          <a:xfrm>
            <a:off x="755576" y="1268760"/>
            <a:ext cx="3127457" cy="540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6B118DE-2B94-2ADB-59B6-73F2BAFF5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2385"/>
          <a:stretch/>
        </p:blipFill>
        <p:spPr>
          <a:xfrm>
            <a:off x="5095375" y="1249820"/>
            <a:ext cx="316930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1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ED897E-B713-E761-C29B-27FE1F3B8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AF73678-1C24-03E8-A773-964101FD9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49"/>
          <a:stretch/>
        </p:blipFill>
        <p:spPr>
          <a:xfrm>
            <a:off x="3127770" y="2157938"/>
            <a:ext cx="3085136" cy="3356992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C261E7D-1D8A-124E-A5F9-C5C18FE60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56717"/>
            <a:ext cx="8060727" cy="1112043"/>
          </a:xfrm>
        </p:spPr>
        <p:txBody>
          <a:bodyPr>
            <a:noAutofit/>
          </a:bodyPr>
          <a:lstStyle/>
          <a:p>
            <a:r>
              <a:rPr lang="ru-RU" sz="3200" b="1" dirty="0"/>
              <a:t>Видеоотчёты открытых мероприятий</a:t>
            </a:r>
          </a:p>
        </p:txBody>
      </p:sp>
      <p:pic>
        <p:nvPicPr>
          <p:cNvPr id="4" name="Picture 2" descr="C:\Users\User\Desktop\Логотип\ЛОГОТИП ПОДРОСТАЙ-КА — копия.png">
            <a:extLst>
              <a:ext uri="{FF2B5EF4-FFF2-40B4-BE49-F238E27FC236}">
                <a16:creationId xmlns:a16="http://schemas.microsoft.com/office/drawing/2014/main" xmlns="" id="{B29A1D9F-C88C-1EF3-106C-5C5CDF9F2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7" y="156717"/>
            <a:ext cx="711745" cy="4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F5E16D0-37FC-FBC5-1654-1DBE82AEF7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11151"/>
          <a:stretch/>
        </p:blipFill>
        <p:spPr>
          <a:xfrm>
            <a:off x="179512" y="1317347"/>
            <a:ext cx="3126479" cy="540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C2F6C8D-614F-5894-1D48-32C0A1B824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0"/>
          <a:stretch/>
        </p:blipFill>
        <p:spPr>
          <a:xfrm>
            <a:off x="5889863" y="1219153"/>
            <a:ext cx="308513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8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716809-BDBF-F504-ECEE-E073A3143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EFC73C9F-B1EF-D485-41D7-2FF1F1EB4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56717"/>
            <a:ext cx="8060727" cy="1112043"/>
          </a:xfrm>
        </p:spPr>
        <p:txBody>
          <a:bodyPr>
            <a:noAutofit/>
          </a:bodyPr>
          <a:lstStyle/>
          <a:p>
            <a:r>
              <a:rPr lang="ru-RU" sz="3200" b="1" dirty="0"/>
              <a:t>Информирование родителей</a:t>
            </a:r>
          </a:p>
        </p:txBody>
      </p:sp>
      <p:pic>
        <p:nvPicPr>
          <p:cNvPr id="4" name="Picture 2" descr="C:\Users\User\Desktop\Логотип\ЛОГОТИП ПОДРОСТАЙ-КА — копия.png">
            <a:extLst>
              <a:ext uri="{FF2B5EF4-FFF2-40B4-BE49-F238E27FC236}">
                <a16:creationId xmlns:a16="http://schemas.microsoft.com/office/drawing/2014/main" xmlns="" id="{7E50A8DD-D444-D2C9-7FFC-6F46A63D4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7" y="156717"/>
            <a:ext cx="711745" cy="4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1AD631-4F9B-D6E2-EB29-3CB86D45C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 b="15350"/>
          <a:stretch/>
        </p:blipFill>
        <p:spPr>
          <a:xfrm>
            <a:off x="395536" y="1273523"/>
            <a:ext cx="3044203" cy="540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097FE7A-3610-46CE-8BAD-9E797CA1C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9" b="17061"/>
          <a:stretch/>
        </p:blipFill>
        <p:spPr>
          <a:xfrm>
            <a:off x="3088418" y="1262834"/>
            <a:ext cx="3085136" cy="53999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50C50E7-7EA7-B003-EEA7-DDB4BA45D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16565"/>
          <a:stretch/>
        </p:blipFill>
        <p:spPr>
          <a:xfrm>
            <a:off x="5796965" y="1273523"/>
            <a:ext cx="3085136" cy="538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6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D603E3-25E2-595E-9326-51DF15BAB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2B26E0C-1C6F-E5E1-1F45-C44DB1A88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56717"/>
            <a:ext cx="8060727" cy="1112043"/>
          </a:xfrm>
        </p:spPr>
        <p:txBody>
          <a:bodyPr>
            <a:noAutofit/>
          </a:bodyPr>
          <a:lstStyle/>
          <a:p>
            <a:r>
              <a:rPr lang="ru-RU" sz="3200" b="1" dirty="0"/>
              <a:t>Из жизни группы</a:t>
            </a:r>
          </a:p>
        </p:txBody>
      </p:sp>
      <p:pic>
        <p:nvPicPr>
          <p:cNvPr id="4" name="Picture 2" descr="C:\Users\User\Desktop\Логотип\ЛОГОТИП ПОДРОСТАЙ-КА — копия.png">
            <a:extLst>
              <a:ext uri="{FF2B5EF4-FFF2-40B4-BE49-F238E27FC236}">
                <a16:creationId xmlns:a16="http://schemas.microsoft.com/office/drawing/2014/main" xmlns="" id="{165D0CD1-823D-46E9-245A-C83FA5158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7" y="156717"/>
            <a:ext cx="711745" cy="4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04C241B-2A8C-69D6-F9C6-CC7A34A6E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12200"/>
          <a:stretch/>
        </p:blipFill>
        <p:spPr>
          <a:xfrm>
            <a:off x="251520" y="1256470"/>
            <a:ext cx="2928601" cy="540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73A7C05-D83A-6AF4-7C0B-36A2A92B0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11150"/>
          <a:stretch/>
        </p:blipFill>
        <p:spPr>
          <a:xfrm>
            <a:off x="3180121" y="1242140"/>
            <a:ext cx="2891993" cy="540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0033615-40F9-041F-DF4E-FF5104634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11150"/>
          <a:stretch/>
        </p:blipFill>
        <p:spPr>
          <a:xfrm>
            <a:off x="6000487" y="1237020"/>
            <a:ext cx="289199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58159"/>
            <a:ext cx="8060727" cy="2039019"/>
          </a:xfrm>
        </p:spPr>
        <p:txBody>
          <a:bodyPr>
            <a:noAutofit/>
          </a:bodyPr>
          <a:lstStyle/>
          <a:p>
            <a:r>
              <a:rPr lang="ru-RU" sz="3200" b="1" dirty="0"/>
              <a:t>Статистика использования информационно-коммуникационной образовательной платформы </a:t>
            </a:r>
            <a:r>
              <a:rPr lang="ru-RU" sz="3200" b="1" dirty="0" err="1"/>
              <a:t>Сферум</a:t>
            </a:r>
            <a:r>
              <a:rPr lang="ru-RU" sz="3200" b="1" dirty="0"/>
              <a:t> в ГБДОУ №19 Центрального района СПб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75056759"/>
              </p:ext>
            </p:extLst>
          </p:nvPr>
        </p:nvGraphicFramePr>
        <p:xfrm>
          <a:off x="1115616" y="2348880"/>
          <a:ext cx="67440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User\Desktop\Логотип\ЛОГОТИП ПОДРОСТАЙ-КА — копия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7" y="156717"/>
            <a:ext cx="711745" cy="4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53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6"/>
          <p:cNvSpPr txBox="1"/>
          <p:nvPr/>
        </p:nvSpPr>
        <p:spPr>
          <a:xfrm>
            <a:off x="395536" y="1572107"/>
            <a:ext cx="8352928" cy="1146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b="1" dirty="0">
                <a:solidFill>
                  <a:schemeClr val="tx2"/>
                </a:solidFill>
                <a:latin typeface="+mj-lt"/>
                <a:ea typeface="+mj-ea"/>
                <a:cs typeface="+mj-cs"/>
                <a:sym typeface="Verdana"/>
              </a:rPr>
              <a:t>БЛАГОДАРИМ</a:t>
            </a:r>
            <a:r>
              <a:rPr lang="ru-RU" sz="3200" b="1" dirty="0">
                <a:solidFill>
                  <a:srgbClr val="00B05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ru-RU" sz="4500" b="1" dirty="0">
                <a:solidFill>
                  <a:schemeClr val="tx2"/>
                </a:solidFill>
                <a:latin typeface="+mj-lt"/>
                <a:ea typeface="+mj-ea"/>
                <a:cs typeface="+mj-cs"/>
                <a:sym typeface="Verdana"/>
              </a:rPr>
              <a:t>ЗА ВНИМАНИЕ!</a:t>
            </a:r>
            <a:endParaRPr sz="4500" b="1" dirty="0">
              <a:solidFill>
                <a:schemeClr val="tx2"/>
              </a:solidFill>
              <a:latin typeface="+mj-lt"/>
              <a:ea typeface="+mj-ea"/>
              <a:cs typeface="+mj-cs"/>
              <a:sym typeface="Verdana"/>
            </a:endParaRPr>
          </a:p>
        </p:txBody>
      </p:sp>
      <p:pic>
        <p:nvPicPr>
          <p:cNvPr id="689" name="Google Shape;689;p36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907705" y="5177014"/>
            <a:ext cx="1252898" cy="1283256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36"/>
          <p:cNvSpPr txBox="1"/>
          <p:nvPr/>
        </p:nvSpPr>
        <p:spPr>
          <a:xfrm>
            <a:off x="942180" y="2689834"/>
            <a:ext cx="7518251" cy="208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2"/>
                </a:solidFill>
                <a:ea typeface="Verdana"/>
                <a:cs typeface="Verdana"/>
                <a:sym typeface="Verdana"/>
              </a:rPr>
              <a:t>ГБДОУ детский сад № 19 </a:t>
            </a:r>
            <a:endParaRPr dirty="0">
              <a:solidFill>
                <a:schemeClr val="accent2"/>
              </a:solidFill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2"/>
                </a:solidFill>
                <a:ea typeface="Verdana"/>
                <a:cs typeface="Verdana"/>
                <a:sym typeface="Verdana"/>
              </a:rPr>
              <a:t>Центрального района СПб</a:t>
            </a:r>
            <a:endParaRPr sz="1600"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пер. Джамбула д. 8</a:t>
            </a:r>
            <a:endParaRPr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пер. Джамбула д.10</a:t>
            </a:r>
            <a:endParaRPr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ул. Правды д. 5</a:t>
            </a:r>
            <a:endParaRPr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тел. +</a:t>
            </a:r>
            <a:r>
              <a:rPr lang="ru-RU" sz="1600" dirty="0" smtClean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7-812-572-15-88</a:t>
            </a:r>
            <a:r>
              <a:rPr lang="ru-RU" sz="2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  <a:r>
              <a:rPr lang="ru-RU" sz="2000" dirty="0" smtClean="0">
                <a:solidFill>
                  <a:schemeClr val="lt1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 </a:t>
            </a:r>
            <a:endParaRPr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301208"/>
            <a:ext cx="1299928" cy="129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6852" y="4776519"/>
            <a:ext cx="3448380" cy="4004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buClr>
                <a:srgbClr val="00B0F0"/>
              </a:buClr>
              <a:buSzPts val="1800"/>
            </a:pPr>
            <a:r>
              <a:rPr lang="en-US" u="sng" dirty="0">
                <a:solidFill>
                  <a:schemeClr val="tx2">
                    <a:lumMod val="60000"/>
                    <a:lumOff val="40000"/>
                  </a:schemeClr>
                </a:solidFill>
                <a:hlinkClick r:id="rId8"/>
              </a:rPr>
              <a:t>https://</a:t>
            </a:r>
            <a:r>
              <a:rPr lang="en-US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hlinkClick r:id="rId8"/>
              </a:rPr>
              <a:t>vk.com/public206307955</a:t>
            </a:r>
            <a:endParaRPr lang="ru-RU" u="sng" dirty="0" smtClean="0">
              <a:solidFill>
                <a:schemeClr val="tx2">
                  <a:lumMod val="60000"/>
                  <a:lumOff val="40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94526" y="4776519"/>
            <a:ext cx="3031599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http://podrostay-ka.ucoz.net</a:t>
            </a:r>
            <a:endParaRPr lang="en-US" u="sng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C:\Users\User\Desktop\Логотип\ЛОГОТИП ПОДРОСТАЙ-КА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264" y="337321"/>
            <a:ext cx="3334577" cy="123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7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7139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260648"/>
            <a:ext cx="7848871" cy="1296144"/>
          </a:xfrm>
        </p:spPr>
        <p:txBody>
          <a:bodyPr>
            <a:noAutofit/>
          </a:bodyPr>
          <a:lstStyle/>
          <a:p>
            <a:r>
              <a:rPr lang="ru-RU" sz="3200" b="1" dirty="0"/>
              <a:t>Взаимодействие участников образовательного процесса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на ИКОП «</a:t>
            </a:r>
            <a:r>
              <a:rPr lang="ru-RU" sz="3200" b="1" dirty="0" err="1" smtClean="0"/>
              <a:t>Сферум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04571565"/>
              </p:ext>
            </p:extLst>
          </p:nvPr>
        </p:nvGraphicFramePr>
        <p:xfrm>
          <a:off x="611559" y="1556792"/>
          <a:ext cx="798872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User\Desktop\Логотип\ЛОГОТИП ПОДРОСТАЙ-КА — копия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56717"/>
            <a:ext cx="711745" cy="4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Логотип\ЛОГОТИП ПОДРОСТАЙ-КА — копия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7" y="156717"/>
            <a:ext cx="711745" cy="4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87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2024-11-11_11-09-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37625"/>
            <a:ext cx="3672408" cy="547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9952" y="937625"/>
            <a:ext cx="4816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</a:rPr>
              <a:t>Оперативное</a:t>
            </a:r>
            <a:r>
              <a:rPr lang="ru-RU" sz="1600" dirty="0" smtClean="0"/>
              <a:t> </a:t>
            </a:r>
            <a:r>
              <a:rPr lang="ru-RU" sz="2400" dirty="0" smtClean="0">
                <a:solidFill>
                  <a:schemeClr val="tx2"/>
                </a:solidFill>
              </a:rPr>
              <a:t>информирование;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Деловая переписка, звонки</a:t>
            </a:r>
            <a:r>
              <a:rPr lang="ru-RU" sz="24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Обмен файлами;</a:t>
            </a:r>
            <a:endParaRPr lang="ru-RU" sz="240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</a:rPr>
              <a:t>Обмен </a:t>
            </a:r>
            <a:r>
              <a:rPr lang="ru-RU" sz="2400" dirty="0" smtClean="0">
                <a:solidFill>
                  <a:schemeClr val="tx2"/>
                </a:solidFill>
              </a:rPr>
              <a:t>фотографиями;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Обмен ссылками;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ВКС </a:t>
            </a:r>
            <a:r>
              <a:rPr lang="ru-RU" i="1" dirty="0" smtClean="0">
                <a:solidFill>
                  <a:schemeClr val="tx2"/>
                </a:solidFill>
              </a:rPr>
              <a:t>(рабочие совещания, родительские собрания);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Опросы;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Подкасты </a:t>
            </a:r>
            <a:r>
              <a:rPr lang="ru-RU" i="1" dirty="0">
                <a:solidFill>
                  <a:schemeClr val="tx2"/>
                </a:solidFill>
              </a:rPr>
              <a:t>(аудиофайлы/ </a:t>
            </a:r>
            <a:r>
              <a:rPr lang="ru-RU" i="1" dirty="0" smtClean="0">
                <a:solidFill>
                  <a:schemeClr val="tx2"/>
                </a:solidFill>
              </a:rPr>
              <a:t>аудиосообщения) </a:t>
            </a:r>
            <a:endParaRPr lang="ru-RU" i="1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sz="240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Использование функции «Закреплённые сообщения»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344816" cy="657363"/>
          </a:xfrm>
        </p:spPr>
        <p:txBody>
          <a:bodyPr>
            <a:normAutofit/>
          </a:bodyPr>
          <a:lstStyle/>
          <a:p>
            <a:r>
              <a:rPr lang="ru-RU" sz="3200" b="1" dirty="0"/>
              <a:t>Использование</a:t>
            </a:r>
            <a:r>
              <a:rPr lang="ru-RU" sz="3200" b="1" dirty="0" smtClean="0"/>
              <a:t> </a:t>
            </a:r>
            <a:r>
              <a:rPr lang="ru-RU" sz="3200" b="1" dirty="0"/>
              <a:t>педагогических чатов</a:t>
            </a:r>
          </a:p>
        </p:txBody>
      </p:sp>
      <p:pic>
        <p:nvPicPr>
          <p:cNvPr id="7" name="Picture 2" descr="C:\Users\User\Desktop\Логотип\ЛОГОТИП ПОДРОСТАЙ-КА —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7" y="156717"/>
            <a:ext cx="711745" cy="4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47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2" descr="C:\Users\User\Desktop\Логотип\ЛОГОТИП ПОДРОСТАЙ-КА — коп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7" y="156717"/>
            <a:ext cx="711745" cy="4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0" y="1344005"/>
            <a:ext cx="4956228" cy="4733248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79530" y="1752458"/>
            <a:ext cx="4320480" cy="504056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66" b="9722"/>
          <a:stretch/>
        </p:blipFill>
        <p:spPr>
          <a:xfrm>
            <a:off x="5056382" y="2735119"/>
            <a:ext cx="3766470" cy="392344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360468" y="1534790"/>
            <a:ext cx="34390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Передача сведений посещаемости воспитанников</a:t>
            </a:r>
            <a:endParaRPr lang="ru-RU" sz="24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3844" y="238120"/>
            <a:ext cx="769253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ВЗАИМОДЕЙСТВИЕ</a:t>
            </a:r>
            <a:r>
              <a:rPr lang="ru-RU" sz="2900" b="1" dirty="0" smtClean="0">
                <a:solidFill>
                  <a:schemeClr val="tx2"/>
                </a:solidFill>
              </a:rPr>
              <a:t> </a:t>
            </a:r>
            <a:r>
              <a:rPr lang="ru-RU" sz="29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 РАБОЧЕМ ЧАТЕ</a:t>
            </a:r>
          </a:p>
          <a:p>
            <a:r>
              <a:rPr lang="ru-RU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Закреплённые</a:t>
            </a:r>
            <a:r>
              <a:rPr lang="ru-RU" sz="29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сообщения</a:t>
            </a:r>
          </a:p>
        </p:txBody>
      </p:sp>
    </p:spTree>
    <p:extLst>
      <p:ext uri="{BB962C8B-B14F-4D97-AF65-F5344CB8AC3E}">
        <p14:creationId xmlns:p14="http://schemas.microsoft.com/office/powerpoint/2010/main" val="226232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772400" cy="922114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ВЗАИМОДЕЙСТВИЕ В РАБОЧЕМ ЧАТЕ</a:t>
            </a:r>
            <a:br>
              <a:rPr lang="ru-RU" sz="3200" b="1" dirty="0"/>
            </a:br>
            <a:r>
              <a:rPr lang="ru-RU" sz="3200" b="1" dirty="0" smtClean="0"/>
              <a:t>Опросы				</a:t>
            </a:r>
            <a:endParaRPr lang="ru-RU" sz="3200" b="1" dirty="0"/>
          </a:p>
        </p:txBody>
      </p:sp>
      <p:pic>
        <p:nvPicPr>
          <p:cNvPr id="4" name="Picture 2" descr="C:\Users\User\Desktop\Логотип\ЛОГОТИП ПОДРОСТАЙ-КА — коп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7" y="156717"/>
            <a:ext cx="711745" cy="4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1357425"/>
            <a:ext cx="4036244" cy="408011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02742" y="1357424"/>
            <a:ext cx="366362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Аудиофайлы </a:t>
            </a:r>
            <a:endParaRPr lang="ru-RU" sz="2900" b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</a:t>
            </a:r>
            <a:r>
              <a:rPr lang="ru-RU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подкасты </a:t>
            </a:r>
            <a:r>
              <a:rPr lang="ru-RU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специалистов)</a:t>
            </a:r>
            <a:endParaRPr lang="ru-RU" sz="2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3" r="6102"/>
          <a:stretch/>
        </p:blipFill>
        <p:spPr>
          <a:xfrm>
            <a:off x="4712963" y="2564904"/>
            <a:ext cx="4243189" cy="20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3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60" y="260648"/>
            <a:ext cx="7772400" cy="1083494"/>
          </a:xfrm>
        </p:spPr>
        <p:txBody>
          <a:bodyPr>
            <a:normAutofit/>
          </a:bodyPr>
          <a:lstStyle/>
          <a:p>
            <a:r>
              <a:rPr lang="ru-RU" sz="2900" b="1" dirty="0"/>
              <a:t>ВЗАИМОДЕЙСТВИЕ В РАБОЧЕМ ЧАТЕ</a:t>
            </a:r>
            <a:br>
              <a:rPr lang="ru-RU" sz="2900" b="1" dirty="0"/>
            </a:br>
            <a:r>
              <a:rPr lang="ru-RU" sz="2900" b="1" dirty="0" smtClean="0"/>
              <a:t>Видеоконференцсвязь</a:t>
            </a:r>
            <a:endParaRPr lang="ru-RU" sz="2900" b="1" dirty="0"/>
          </a:p>
        </p:txBody>
      </p:sp>
      <p:pic>
        <p:nvPicPr>
          <p:cNvPr id="4" name="Picture 2" descr="C:\Users\User\Desktop\Логотип\ЛОГОТИП ПОДРОСТАЙ-КА — коп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7" y="156717"/>
            <a:ext cx="711745" cy="4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7600" y="1772816"/>
            <a:ext cx="352839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Рабочие</a:t>
            </a:r>
            <a:r>
              <a:rPr lang="ru-RU" dirty="0" smtClean="0"/>
              <a:t> </a:t>
            </a:r>
            <a:r>
              <a:rPr lang="ru-RU" sz="29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совещания </a:t>
            </a:r>
            <a:endParaRPr lang="ru-RU" sz="29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ru-RU" sz="2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 </a:t>
            </a:r>
            <a:r>
              <a:rPr lang="ru-RU" sz="29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консультации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51829" y="1171314"/>
            <a:ext cx="3964996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9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Родительские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sz="29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собрания</a:t>
            </a:r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4720188" y="4365104"/>
            <a:ext cx="4040104" cy="2232248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4720188" y="1916832"/>
            <a:ext cx="4028279" cy="22697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/>
          <a:stretch/>
        </p:blipFill>
        <p:spPr>
          <a:xfrm>
            <a:off x="347600" y="3074511"/>
            <a:ext cx="4015280" cy="262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4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56717"/>
            <a:ext cx="8060727" cy="1112043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Использование ИКОП </a:t>
            </a:r>
            <a:r>
              <a:rPr lang="ru-RU" sz="3200" b="1" smtClean="0"/>
              <a:t>«Сферум» </a:t>
            </a:r>
            <a:r>
              <a:rPr lang="ru-RU" sz="3200" b="1" dirty="0" smtClean="0"/>
              <a:t>в практической деятельности воспитателя</a:t>
            </a:r>
            <a:endParaRPr lang="ru-RU" sz="3200" b="1" dirty="0"/>
          </a:p>
        </p:txBody>
      </p:sp>
      <p:pic>
        <p:nvPicPr>
          <p:cNvPr id="4" name="Picture 2" descr="C:\Users\User\Desktop\Логотип\ЛОГОТИП ПОДРОСТАЙ-КА — коп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7" y="156717"/>
            <a:ext cx="711745" cy="4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14397708"/>
              </p:ext>
            </p:extLst>
          </p:nvPr>
        </p:nvGraphicFramePr>
        <p:xfrm>
          <a:off x="1524000" y="1397000"/>
          <a:ext cx="6096000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8766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56717"/>
            <a:ext cx="8060727" cy="1112043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Использование ИКОП «</a:t>
            </a:r>
            <a:r>
              <a:rPr lang="ru-RU" sz="3200" b="1" dirty="0" err="1" smtClean="0"/>
              <a:t>Сферум</a:t>
            </a:r>
            <a:r>
              <a:rPr lang="ru-RU" sz="3200" b="1" dirty="0" smtClean="0"/>
              <a:t>» в индивидуальной </a:t>
            </a:r>
            <a:r>
              <a:rPr lang="ru-RU" sz="3200" b="1" dirty="0"/>
              <a:t>работе педагога</a:t>
            </a:r>
          </a:p>
        </p:txBody>
      </p:sp>
      <p:pic>
        <p:nvPicPr>
          <p:cNvPr id="4" name="Picture 2" descr="C:\Users\User\Desktop\Логотип\ЛОГОТИП ПОДРОСТАЙ-КА — коп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" b="97211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7" y="156717"/>
            <a:ext cx="711745" cy="4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21023211"/>
              </p:ext>
            </p:extLst>
          </p:nvPr>
        </p:nvGraphicFramePr>
        <p:xfrm>
          <a:off x="323527" y="1156667"/>
          <a:ext cx="8204743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7339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967</TotalTime>
  <Words>266</Words>
  <Application>Microsoft Office PowerPoint</Application>
  <PresentationFormat>Экран (4:3)</PresentationFormat>
  <Paragraphs>82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Справедливость</vt:lpstr>
      <vt:lpstr>Сферум:  грани педагогического общения</vt:lpstr>
      <vt:lpstr>Статистика использования информационно-коммуникационной образовательной платформы Сферум в ГБДОУ №19 Центрального района СПб</vt:lpstr>
      <vt:lpstr>Взаимодействие участников образовательного процесса  на ИКОП «Сферум»</vt:lpstr>
      <vt:lpstr>Использование педагогических чатов</vt:lpstr>
      <vt:lpstr>Презентация PowerPoint</vt:lpstr>
      <vt:lpstr>ВЗАИМОДЕЙСТВИЕ В РАБОЧЕМ ЧАТЕ Опросы    </vt:lpstr>
      <vt:lpstr>ВЗАИМОДЕЙСТВИЕ В РАБОЧЕМ ЧАТЕ Видеоконференцсвязь</vt:lpstr>
      <vt:lpstr>Использование ИКОП «Сферум» в практической деятельности воспитателя</vt:lpstr>
      <vt:lpstr>Использование ИКОП «Сферум» в индивидуальной работе педагога</vt:lpstr>
      <vt:lpstr>Организация чата на ИКОП «Сферум»</vt:lpstr>
      <vt:lpstr>Занятия</vt:lpstr>
      <vt:lpstr>Занятия</vt:lpstr>
      <vt:lpstr>Материалы для самостоятельных занятий</vt:lpstr>
      <vt:lpstr>Дополнительное образование</vt:lpstr>
      <vt:lpstr>Проектная деятельность</vt:lpstr>
      <vt:lpstr>Консультирование</vt:lpstr>
      <vt:lpstr>Видеоотчёты открытых мероприятий</vt:lpstr>
      <vt:lpstr>Информирование родителей</vt:lpstr>
      <vt:lpstr>Из жизни группы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 безопасности</dc:creator>
  <cp:lastModifiedBy>User</cp:lastModifiedBy>
  <cp:revision>52</cp:revision>
  <dcterms:created xsi:type="dcterms:W3CDTF">2024-10-25T13:31:04Z</dcterms:created>
  <dcterms:modified xsi:type="dcterms:W3CDTF">2024-11-12T12:21:14Z</dcterms:modified>
</cp:coreProperties>
</file>