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83" r:id="rId4"/>
    <p:sldId id="284" r:id="rId5"/>
    <p:sldId id="260" r:id="rId6"/>
    <p:sldId id="268" r:id="rId7"/>
    <p:sldId id="261" r:id="rId8"/>
    <p:sldId id="286" r:id="rId9"/>
    <p:sldId id="279" r:id="rId10"/>
    <p:sldId id="289" r:id="rId11"/>
    <p:sldId id="287" r:id="rId12"/>
    <p:sldId id="294" r:id="rId13"/>
    <p:sldId id="288" r:id="rId14"/>
    <p:sldId id="290" r:id="rId15"/>
    <p:sldId id="263" r:id="rId16"/>
    <p:sldId id="295" r:id="rId17"/>
    <p:sldId id="296" r:id="rId18"/>
    <p:sldId id="291" r:id="rId19"/>
    <p:sldId id="292" r:id="rId20"/>
    <p:sldId id="293" r:id="rId21"/>
    <p:sldId id="275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B6ED6C1-C71D-4C52-9273-CF6BA280B530}">
          <p14:sldIdLst>
            <p14:sldId id="256"/>
            <p14:sldId id="283"/>
            <p14:sldId id="284"/>
            <p14:sldId id="260"/>
            <p14:sldId id="268"/>
            <p14:sldId id="261"/>
            <p14:sldId id="286"/>
            <p14:sldId id="279"/>
            <p14:sldId id="289"/>
            <p14:sldId id="287"/>
            <p14:sldId id="294"/>
            <p14:sldId id="288"/>
            <p14:sldId id="290"/>
            <p14:sldId id="263"/>
            <p14:sldId id="295"/>
            <p14:sldId id="296"/>
            <p14:sldId id="291"/>
            <p14:sldId id="292"/>
            <p14:sldId id="293"/>
            <p14:sldId id="275"/>
            <p14:sldId id="278"/>
          </p14:sldIdLst>
        </p14:section>
        <p14:section name="Раздел без заголовка" id="{0EFA45E8-6CCD-4F4D-BD34-E62A26DAC55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BC"/>
    <a:srgbClr val="3B3C5F"/>
    <a:srgbClr val="E84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B1227A-511D-4676-B124-FD829D5153F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6AE924-66EC-4A92-BE07-2AF383A4C39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24-04</a:t>
          </a:r>
          <a:b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2023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E6C978C-1176-4FC3-B66B-913DE9DCB4FE}" type="parTrans" cxnId="{DF2B0BE7-3342-498C-81F6-804867E9ED6D}">
      <dgm:prSet/>
      <dgm:spPr/>
      <dgm:t>
        <a:bodyPr/>
        <a:lstStyle/>
        <a:p>
          <a:endParaRPr lang="ru-RU"/>
        </a:p>
      </dgm:t>
    </dgm:pt>
    <dgm:pt modelId="{75F88526-48CC-43E7-8301-E3BCAB3462BF}" type="sibTrans" cxnId="{DF2B0BE7-3342-498C-81F6-804867E9ED6D}">
      <dgm:prSet/>
      <dgm:spPr/>
      <dgm:t>
        <a:bodyPr/>
        <a:lstStyle/>
        <a:p>
          <a:endParaRPr lang="ru-RU"/>
        </a:p>
      </dgm:t>
    </dgm:pt>
    <dgm:pt modelId="{98FD9053-A17E-48AA-92C0-F7741E5DE59E}">
      <dgm:prSet phldrT="[Текст]" custT="1"/>
      <dgm:spPr/>
      <dgm:t>
        <a:bodyPr/>
        <a:lstStyle/>
        <a:p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Повторная конвертация документов об образовании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3F15845-6E73-4E37-B30F-FDFFE4EBDCE8}" type="parTrans" cxnId="{5047E32D-0B50-46FC-A7C9-1EC7C35F1868}">
      <dgm:prSet/>
      <dgm:spPr/>
      <dgm:t>
        <a:bodyPr/>
        <a:lstStyle/>
        <a:p>
          <a:endParaRPr lang="ru-RU"/>
        </a:p>
      </dgm:t>
    </dgm:pt>
    <dgm:pt modelId="{0AA1D455-D7C2-42F0-A87D-1095850362E5}" type="sibTrans" cxnId="{5047E32D-0B50-46FC-A7C9-1EC7C35F1868}">
      <dgm:prSet/>
      <dgm:spPr/>
      <dgm:t>
        <a:bodyPr/>
        <a:lstStyle/>
        <a:p>
          <a:endParaRPr lang="ru-RU"/>
        </a:p>
      </dgm:t>
    </dgm:pt>
    <dgm:pt modelId="{A306DBC8-66A0-49C3-8723-293219D29C6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12-15 мая 2023</a:t>
          </a:r>
          <a:endParaRPr lang="ru-RU" sz="2000" dirty="0"/>
        </a:p>
      </dgm:t>
    </dgm:pt>
    <dgm:pt modelId="{8AE82FD5-0958-4BA6-9501-06ED911C81A5}" type="parTrans" cxnId="{B0978068-0B00-45BA-B47B-ABE3AB08EF01}">
      <dgm:prSet/>
      <dgm:spPr/>
      <dgm:t>
        <a:bodyPr/>
        <a:lstStyle/>
        <a:p>
          <a:endParaRPr lang="ru-RU"/>
        </a:p>
      </dgm:t>
    </dgm:pt>
    <dgm:pt modelId="{0DA74928-59FC-408A-BB8F-E41F4CDD84F9}" type="sibTrans" cxnId="{B0978068-0B00-45BA-B47B-ABE3AB08EF01}">
      <dgm:prSet/>
      <dgm:spPr/>
      <dgm:t>
        <a:bodyPr/>
        <a:lstStyle/>
        <a:p>
          <a:endParaRPr lang="ru-RU"/>
        </a:p>
      </dgm:t>
    </dgm:pt>
    <dgm:pt modelId="{0AB91882-001E-4B18-8879-E2E915BBDA2F}">
      <dgm:prSet phldrT="[Текст]" custT="1"/>
      <dgm:spPr/>
      <dgm:t>
        <a:bodyPr/>
        <a:lstStyle/>
        <a:p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Загрузка данных первоклассников </a:t>
          </a:r>
          <a:b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из электронной очереди в «Предварительный прием»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199C3E5-BF35-4DE0-8979-A6A12FAB9AC3}" type="parTrans" cxnId="{83FB2B58-3349-4E04-B124-07597A421CB9}">
      <dgm:prSet/>
      <dgm:spPr/>
      <dgm:t>
        <a:bodyPr/>
        <a:lstStyle/>
        <a:p>
          <a:endParaRPr lang="ru-RU"/>
        </a:p>
      </dgm:t>
    </dgm:pt>
    <dgm:pt modelId="{338720FE-0DB7-46AD-B229-5345E9638E9A}" type="sibTrans" cxnId="{83FB2B58-3349-4E04-B124-07597A421CB9}">
      <dgm:prSet/>
      <dgm:spPr/>
      <dgm:t>
        <a:bodyPr/>
        <a:lstStyle/>
        <a:p>
          <a:endParaRPr lang="ru-RU"/>
        </a:p>
      </dgm:t>
    </dgm:pt>
    <dgm:pt modelId="{E9CD0001-9EC1-4009-9F95-4F27CA186CD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Август 2023</a:t>
          </a:r>
          <a:endParaRPr lang="ru-RU" sz="2000" dirty="0"/>
        </a:p>
      </dgm:t>
    </dgm:pt>
    <dgm:pt modelId="{0C0170BA-C3E0-4920-BDE0-4C7AFDAE8022}" type="parTrans" cxnId="{C1454A97-4624-48BA-80B1-3B0C3C8F5EE5}">
      <dgm:prSet/>
      <dgm:spPr/>
      <dgm:t>
        <a:bodyPr/>
        <a:lstStyle/>
        <a:p>
          <a:endParaRPr lang="ru-RU"/>
        </a:p>
      </dgm:t>
    </dgm:pt>
    <dgm:pt modelId="{2FFABB70-ABBB-4C78-B04A-5C51416C179C}" type="sibTrans" cxnId="{C1454A97-4624-48BA-80B1-3B0C3C8F5EE5}">
      <dgm:prSet/>
      <dgm:spPr/>
      <dgm:t>
        <a:bodyPr/>
        <a:lstStyle/>
        <a:p>
          <a:endParaRPr lang="ru-RU"/>
        </a:p>
      </dgm:t>
    </dgm:pt>
    <dgm:pt modelId="{4A8D30E8-FA23-4280-9F26-444ADFB54B6D}">
      <dgm:prSet phldrT="[Текст]" custT="1"/>
      <dgm:spPr/>
      <dgm:t>
        <a:bodyPr/>
        <a:lstStyle/>
        <a:p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Доработка расписания 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5478B63-E3F8-4485-9A5D-267B50E28404}" type="parTrans" cxnId="{435484ED-1E2A-4F75-9B40-C14724C5DEF4}">
      <dgm:prSet/>
      <dgm:spPr/>
      <dgm:t>
        <a:bodyPr/>
        <a:lstStyle/>
        <a:p>
          <a:endParaRPr lang="ru-RU"/>
        </a:p>
      </dgm:t>
    </dgm:pt>
    <dgm:pt modelId="{B854DD59-3738-43C0-86AE-ED7B38F0D757}" type="sibTrans" cxnId="{435484ED-1E2A-4F75-9B40-C14724C5DEF4}">
      <dgm:prSet/>
      <dgm:spPr/>
      <dgm:t>
        <a:bodyPr/>
        <a:lstStyle/>
        <a:p>
          <a:endParaRPr lang="ru-RU"/>
        </a:p>
      </dgm:t>
    </dgm:pt>
    <dgm:pt modelId="{1BE1F399-EC90-4911-934B-369059F8336C}">
      <dgm:prSet custT="1"/>
      <dgm:spPr/>
      <dgm:t>
        <a:bodyPr/>
        <a:lstStyle/>
        <a:p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Возможность «ручного» приема учащихся для частных </a:t>
          </a:r>
          <a:b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школ другого подчинения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7367E6E-3A98-475C-9704-7AEF3C7555B0}" type="parTrans" cxnId="{B4563E68-20FA-4E85-BB9B-1FD4231A3951}">
      <dgm:prSet/>
      <dgm:spPr/>
      <dgm:t>
        <a:bodyPr/>
        <a:lstStyle/>
        <a:p>
          <a:endParaRPr lang="ru-RU"/>
        </a:p>
      </dgm:t>
    </dgm:pt>
    <dgm:pt modelId="{E989E802-0E81-4BC1-9C57-329E4AEA1D92}" type="sibTrans" cxnId="{B4563E68-20FA-4E85-BB9B-1FD4231A3951}">
      <dgm:prSet/>
      <dgm:spPr/>
      <dgm:t>
        <a:bodyPr/>
        <a:lstStyle/>
        <a:p>
          <a:endParaRPr lang="ru-RU"/>
        </a:p>
      </dgm:t>
    </dgm:pt>
    <dgm:pt modelId="{F54AB300-E8E9-47DD-9F7B-DA98DA4FB71B}">
      <dgm:prSet phldrT="[Текст]" custT="1"/>
      <dgm:spPr/>
      <dgm:t>
        <a:bodyPr/>
        <a:lstStyle/>
        <a:p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Доработка приложения «Документы об образовании»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BD26657-F620-4D5B-9EEB-9F8E20A1C164}" type="parTrans" cxnId="{B8CFE66D-6941-461E-B13E-88AF008CE85C}">
      <dgm:prSet/>
      <dgm:spPr/>
      <dgm:t>
        <a:bodyPr/>
        <a:lstStyle/>
        <a:p>
          <a:endParaRPr lang="ru-RU"/>
        </a:p>
      </dgm:t>
    </dgm:pt>
    <dgm:pt modelId="{C7AE323D-4EEB-4736-BD6B-34D56CFCD0E6}" type="sibTrans" cxnId="{B8CFE66D-6941-461E-B13E-88AF008CE85C}">
      <dgm:prSet/>
      <dgm:spPr/>
      <dgm:t>
        <a:bodyPr/>
        <a:lstStyle/>
        <a:p>
          <a:endParaRPr lang="ru-RU"/>
        </a:p>
      </dgm:t>
    </dgm:pt>
    <dgm:pt modelId="{981D5D31-B9A3-4614-B5F6-FA556AF39B0D}">
      <dgm:prSet custT="1"/>
      <dgm:spPr/>
      <dgm:t>
        <a:bodyPr/>
        <a:lstStyle/>
        <a:p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Шаблоны УП ФОП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B97F7FFC-09EA-4B70-9E58-F96C11465EB8}" type="parTrans" cxnId="{2666A70D-EF62-41E0-84F8-862E830DD4FE}">
      <dgm:prSet/>
      <dgm:spPr/>
      <dgm:t>
        <a:bodyPr/>
        <a:lstStyle/>
        <a:p>
          <a:endParaRPr lang="ru-RU"/>
        </a:p>
      </dgm:t>
    </dgm:pt>
    <dgm:pt modelId="{21549F12-B672-408D-B053-54636B94E45B}" type="sibTrans" cxnId="{2666A70D-EF62-41E0-84F8-862E830DD4FE}">
      <dgm:prSet/>
      <dgm:spPr/>
      <dgm:t>
        <a:bodyPr/>
        <a:lstStyle/>
        <a:p>
          <a:endParaRPr lang="ru-RU"/>
        </a:p>
      </dgm:t>
    </dgm:pt>
    <dgm:pt modelId="{BBC4E096-2D65-465E-AE46-E269F473BDB8}">
      <dgm:prSet custT="1"/>
      <dgm:spPr/>
      <dgm:t>
        <a:bodyPr/>
        <a:lstStyle/>
        <a:p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Проверки УП ФОП в СМИР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214249D-5A5E-4ABC-957D-77CAC00EE19A}" type="parTrans" cxnId="{1DC3DA25-461E-48AE-B0F2-165C047DBDBD}">
      <dgm:prSet/>
      <dgm:spPr/>
      <dgm:t>
        <a:bodyPr/>
        <a:lstStyle/>
        <a:p>
          <a:endParaRPr lang="ru-RU"/>
        </a:p>
      </dgm:t>
    </dgm:pt>
    <dgm:pt modelId="{1CB90341-A936-4C65-B3BC-29A9FB69B8C3}" type="sibTrans" cxnId="{1DC3DA25-461E-48AE-B0F2-165C047DBDBD}">
      <dgm:prSet/>
      <dgm:spPr/>
      <dgm:t>
        <a:bodyPr/>
        <a:lstStyle/>
        <a:p>
          <a:endParaRPr lang="ru-RU"/>
        </a:p>
      </dgm:t>
    </dgm:pt>
    <dgm:pt modelId="{EA187DC5-D364-466B-8F13-E4A020630789}">
      <dgm:prSet custT="1"/>
      <dgm:spPr/>
      <dgm:t>
        <a:bodyPr/>
        <a:lstStyle/>
        <a:p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Доработка модуля замен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F928FC6-9191-4D0E-AD77-1153AF0D2FAF}" type="parTrans" cxnId="{6B61AF57-CDD5-49DA-AE93-11AC9410801F}">
      <dgm:prSet/>
      <dgm:spPr/>
      <dgm:t>
        <a:bodyPr/>
        <a:lstStyle/>
        <a:p>
          <a:endParaRPr lang="ru-RU"/>
        </a:p>
      </dgm:t>
    </dgm:pt>
    <dgm:pt modelId="{C2391F9E-8FE4-4D2A-90D2-EE3E77EF74AD}" type="sibTrans" cxnId="{6B61AF57-CDD5-49DA-AE93-11AC9410801F}">
      <dgm:prSet/>
      <dgm:spPr/>
      <dgm:t>
        <a:bodyPr/>
        <a:lstStyle/>
        <a:p>
          <a:endParaRPr lang="ru-RU"/>
        </a:p>
      </dgm:t>
    </dgm:pt>
    <dgm:pt modelId="{F70D58AB-7687-44F5-B0CD-60FD5FB0B3F6}">
      <dgm:prSet custT="1"/>
      <dgm:spPr/>
      <dgm:t>
        <a:bodyPr/>
        <a:lstStyle/>
        <a:p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Рабочие программы в соответствии с ФОП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96284A6C-ABBA-437A-85BA-FFCF67C11449}" type="parTrans" cxnId="{C83DC93F-3AAC-486D-B3AE-0B0277D90AC0}">
      <dgm:prSet/>
      <dgm:spPr/>
      <dgm:t>
        <a:bodyPr/>
        <a:lstStyle/>
        <a:p>
          <a:endParaRPr lang="ru-RU"/>
        </a:p>
      </dgm:t>
    </dgm:pt>
    <dgm:pt modelId="{63DEBF28-E1F0-4342-BF81-E14B5C6E085A}" type="sibTrans" cxnId="{C83DC93F-3AAC-486D-B3AE-0B0277D90AC0}">
      <dgm:prSet/>
      <dgm:spPr/>
      <dgm:t>
        <a:bodyPr/>
        <a:lstStyle/>
        <a:p>
          <a:endParaRPr lang="ru-RU"/>
        </a:p>
      </dgm:t>
    </dgm:pt>
    <dgm:pt modelId="{226C10E2-8C99-4BC0-A632-CD182776E033}" type="pres">
      <dgm:prSet presAssocID="{0BB1227A-511D-4676-B124-FD829D5153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2F68EE-FB7E-4DCA-BDFB-0DB314B3720E}" type="pres">
      <dgm:prSet presAssocID="{F46AE924-66EC-4A92-BE07-2AF383A4C392}" presName="composite" presStyleCnt="0"/>
      <dgm:spPr/>
    </dgm:pt>
    <dgm:pt modelId="{919372A5-2277-4D1B-8167-18470BD2F994}" type="pres">
      <dgm:prSet presAssocID="{F46AE924-66EC-4A92-BE07-2AF383A4C39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D8885-4B93-4978-B372-F42877B5195E}" type="pres">
      <dgm:prSet presAssocID="{F46AE924-66EC-4A92-BE07-2AF383A4C39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3E5F9-CF65-4947-ABE2-71D31E492848}" type="pres">
      <dgm:prSet presAssocID="{75F88526-48CC-43E7-8301-E3BCAB3462BF}" presName="sp" presStyleCnt="0"/>
      <dgm:spPr/>
    </dgm:pt>
    <dgm:pt modelId="{FBA41616-5A9F-428C-96EA-08341EE8258F}" type="pres">
      <dgm:prSet presAssocID="{A306DBC8-66A0-49C3-8723-293219D29C6E}" presName="composite" presStyleCnt="0"/>
      <dgm:spPr/>
    </dgm:pt>
    <dgm:pt modelId="{D8BED496-2D79-42FD-A0D2-3C949CAB4B0C}" type="pres">
      <dgm:prSet presAssocID="{A306DBC8-66A0-49C3-8723-293219D29C6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A8625-D14C-4B7E-B2EA-24C30F74BF1F}" type="pres">
      <dgm:prSet presAssocID="{A306DBC8-66A0-49C3-8723-293219D29C6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2B63D-4766-4D6A-91E9-21F48A8374AA}" type="pres">
      <dgm:prSet presAssocID="{0DA74928-59FC-408A-BB8F-E41F4CDD84F9}" presName="sp" presStyleCnt="0"/>
      <dgm:spPr/>
    </dgm:pt>
    <dgm:pt modelId="{DA9B5857-4719-4154-8B15-582100976759}" type="pres">
      <dgm:prSet presAssocID="{E9CD0001-9EC1-4009-9F95-4F27CA186CD9}" presName="composite" presStyleCnt="0"/>
      <dgm:spPr/>
    </dgm:pt>
    <dgm:pt modelId="{63230E75-E5F6-4435-8BFE-A1551E8CBEB7}" type="pres">
      <dgm:prSet presAssocID="{E9CD0001-9EC1-4009-9F95-4F27CA186CD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2AF38-BD5A-4AEE-84CD-2177371DC55D}" type="pres">
      <dgm:prSet presAssocID="{E9CD0001-9EC1-4009-9F95-4F27CA186CD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61AF57-CDD5-49DA-AE93-11AC9410801F}" srcId="{E9CD0001-9EC1-4009-9F95-4F27CA186CD9}" destId="{EA187DC5-D364-466B-8F13-E4A020630789}" srcOrd="1" destOrd="0" parTransId="{1F928FC6-9191-4D0E-AD77-1153AF0D2FAF}" sibTransId="{C2391F9E-8FE4-4D2A-90D2-EE3E77EF74AD}"/>
    <dgm:cxn modelId="{83FB2B58-3349-4E04-B124-07597A421CB9}" srcId="{A306DBC8-66A0-49C3-8723-293219D29C6E}" destId="{0AB91882-001E-4B18-8879-E2E915BBDA2F}" srcOrd="0" destOrd="0" parTransId="{C199C3E5-BF35-4DE0-8979-A6A12FAB9AC3}" sibTransId="{338720FE-0DB7-46AD-B229-5345E9638E9A}"/>
    <dgm:cxn modelId="{B4563E68-20FA-4E85-BB9B-1FD4231A3951}" srcId="{F46AE924-66EC-4A92-BE07-2AF383A4C392}" destId="{1BE1F399-EC90-4911-934B-369059F8336C}" srcOrd="2" destOrd="0" parTransId="{C7367E6E-3A98-475C-9704-7AEF3C7555B0}" sibTransId="{E989E802-0E81-4BC1-9C57-329E4AEA1D92}"/>
    <dgm:cxn modelId="{BC4120C1-11E2-402C-88F4-0AE200F2AEAD}" type="presOf" srcId="{F54AB300-E8E9-47DD-9F7B-DA98DA4FB71B}" destId="{67AD8885-4B93-4978-B372-F42877B5195E}" srcOrd="0" destOrd="1" presId="urn:microsoft.com/office/officeart/2005/8/layout/chevron2"/>
    <dgm:cxn modelId="{A34008D1-1C47-4E02-9EAA-4019676C1749}" type="presOf" srcId="{E9CD0001-9EC1-4009-9F95-4F27CA186CD9}" destId="{63230E75-E5F6-4435-8BFE-A1551E8CBEB7}" srcOrd="0" destOrd="0" presId="urn:microsoft.com/office/officeart/2005/8/layout/chevron2"/>
    <dgm:cxn modelId="{57942C1A-AA51-4C1A-BAB2-7B66405E4D4E}" type="presOf" srcId="{F70D58AB-7687-44F5-B0CD-60FD5FB0B3F6}" destId="{6592AF38-BD5A-4AEE-84CD-2177371DC55D}" srcOrd="0" destOrd="2" presId="urn:microsoft.com/office/officeart/2005/8/layout/chevron2"/>
    <dgm:cxn modelId="{5047E32D-0B50-46FC-A7C9-1EC7C35F1868}" srcId="{F46AE924-66EC-4A92-BE07-2AF383A4C392}" destId="{98FD9053-A17E-48AA-92C0-F7741E5DE59E}" srcOrd="0" destOrd="0" parTransId="{E3F15845-6E73-4E37-B30F-FDFFE4EBDCE8}" sibTransId="{0AA1D455-D7C2-42F0-A87D-1095850362E5}"/>
    <dgm:cxn modelId="{5333C88D-5ABA-4272-A296-D82391B3A0EC}" type="presOf" srcId="{981D5D31-B9A3-4614-B5F6-FA556AF39B0D}" destId="{3DEA8625-D14C-4B7E-B2EA-24C30F74BF1F}" srcOrd="0" destOrd="1" presId="urn:microsoft.com/office/officeart/2005/8/layout/chevron2"/>
    <dgm:cxn modelId="{DF2B0BE7-3342-498C-81F6-804867E9ED6D}" srcId="{0BB1227A-511D-4676-B124-FD829D5153F5}" destId="{F46AE924-66EC-4A92-BE07-2AF383A4C392}" srcOrd="0" destOrd="0" parTransId="{0E6C978C-1176-4FC3-B66B-913DE9DCB4FE}" sibTransId="{75F88526-48CC-43E7-8301-E3BCAB3462BF}"/>
    <dgm:cxn modelId="{3E70DED0-5A33-47D9-ADF6-810E78F23DFD}" type="presOf" srcId="{A306DBC8-66A0-49C3-8723-293219D29C6E}" destId="{D8BED496-2D79-42FD-A0D2-3C949CAB4B0C}" srcOrd="0" destOrd="0" presId="urn:microsoft.com/office/officeart/2005/8/layout/chevron2"/>
    <dgm:cxn modelId="{35D38375-90A8-4D0F-A90A-20A39836185E}" type="presOf" srcId="{0AB91882-001E-4B18-8879-E2E915BBDA2F}" destId="{3DEA8625-D14C-4B7E-B2EA-24C30F74BF1F}" srcOrd="0" destOrd="0" presId="urn:microsoft.com/office/officeart/2005/8/layout/chevron2"/>
    <dgm:cxn modelId="{7B396D5A-00E4-4EE0-8CC9-FCDA59AA78A7}" type="presOf" srcId="{F46AE924-66EC-4A92-BE07-2AF383A4C392}" destId="{919372A5-2277-4D1B-8167-18470BD2F994}" srcOrd="0" destOrd="0" presId="urn:microsoft.com/office/officeart/2005/8/layout/chevron2"/>
    <dgm:cxn modelId="{1DC3DA25-461E-48AE-B0F2-165C047DBDBD}" srcId="{A306DBC8-66A0-49C3-8723-293219D29C6E}" destId="{BBC4E096-2D65-465E-AE46-E269F473BDB8}" srcOrd="2" destOrd="0" parTransId="{A214249D-5A5E-4ABC-957D-77CAC00EE19A}" sibTransId="{1CB90341-A936-4C65-B3BC-29A9FB69B8C3}"/>
    <dgm:cxn modelId="{4525DA56-51FB-423F-9376-CFFBC1C76D92}" type="presOf" srcId="{0BB1227A-511D-4676-B124-FD829D5153F5}" destId="{226C10E2-8C99-4BC0-A632-CD182776E033}" srcOrd="0" destOrd="0" presId="urn:microsoft.com/office/officeart/2005/8/layout/chevron2"/>
    <dgm:cxn modelId="{35E200BD-6E8C-463F-95E7-2139D9992020}" type="presOf" srcId="{98FD9053-A17E-48AA-92C0-F7741E5DE59E}" destId="{67AD8885-4B93-4978-B372-F42877B5195E}" srcOrd="0" destOrd="0" presId="urn:microsoft.com/office/officeart/2005/8/layout/chevron2"/>
    <dgm:cxn modelId="{C1454A97-4624-48BA-80B1-3B0C3C8F5EE5}" srcId="{0BB1227A-511D-4676-B124-FD829D5153F5}" destId="{E9CD0001-9EC1-4009-9F95-4F27CA186CD9}" srcOrd="2" destOrd="0" parTransId="{0C0170BA-C3E0-4920-BDE0-4C7AFDAE8022}" sibTransId="{2FFABB70-ABBB-4C78-B04A-5C51416C179C}"/>
    <dgm:cxn modelId="{C83DC93F-3AAC-486D-B3AE-0B0277D90AC0}" srcId="{E9CD0001-9EC1-4009-9F95-4F27CA186CD9}" destId="{F70D58AB-7687-44F5-B0CD-60FD5FB0B3F6}" srcOrd="2" destOrd="0" parTransId="{96284A6C-ABBA-437A-85BA-FFCF67C11449}" sibTransId="{63DEBF28-E1F0-4342-BF81-E14B5C6E085A}"/>
    <dgm:cxn modelId="{BAD5C23D-C8FE-454F-8E31-026B82488418}" type="presOf" srcId="{EA187DC5-D364-466B-8F13-E4A020630789}" destId="{6592AF38-BD5A-4AEE-84CD-2177371DC55D}" srcOrd="0" destOrd="1" presId="urn:microsoft.com/office/officeart/2005/8/layout/chevron2"/>
    <dgm:cxn modelId="{435484ED-1E2A-4F75-9B40-C14724C5DEF4}" srcId="{E9CD0001-9EC1-4009-9F95-4F27CA186CD9}" destId="{4A8D30E8-FA23-4280-9F26-444ADFB54B6D}" srcOrd="0" destOrd="0" parTransId="{55478B63-E3F8-4485-9A5D-267B50E28404}" sibTransId="{B854DD59-3738-43C0-86AE-ED7B38F0D757}"/>
    <dgm:cxn modelId="{8A60451D-DC6A-4165-A46C-7F20E5F47738}" type="presOf" srcId="{BBC4E096-2D65-465E-AE46-E269F473BDB8}" destId="{3DEA8625-D14C-4B7E-B2EA-24C30F74BF1F}" srcOrd="0" destOrd="2" presId="urn:microsoft.com/office/officeart/2005/8/layout/chevron2"/>
    <dgm:cxn modelId="{B0978068-0B00-45BA-B47B-ABE3AB08EF01}" srcId="{0BB1227A-511D-4676-B124-FD829D5153F5}" destId="{A306DBC8-66A0-49C3-8723-293219D29C6E}" srcOrd="1" destOrd="0" parTransId="{8AE82FD5-0958-4BA6-9501-06ED911C81A5}" sibTransId="{0DA74928-59FC-408A-BB8F-E41F4CDD84F9}"/>
    <dgm:cxn modelId="{05169240-29EE-4406-800D-3606B200609B}" type="presOf" srcId="{4A8D30E8-FA23-4280-9F26-444ADFB54B6D}" destId="{6592AF38-BD5A-4AEE-84CD-2177371DC55D}" srcOrd="0" destOrd="0" presId="urn:microsoft.com/office/officeart/2005/8/layout/chevron2"/>
    <dgm:cxn modelId="{B8CFE66D-6941-461E-B13E-88AF008CE85C}" srcId="{F46AE924-66EC-4A92-BE07-2AF383A4C392}" destId="{F54AB300-E8E9-47DD-9F7B-DA98DA4FB71B}" srcOrd="1" destOrd="0" parTransId="{1BD26657-F620-4D5B-9EEB-9F8E20A1C164}" sibTransId="{C7AE323D-4EEB-4736-BD6B-34D56CFCD0E6}"/>
    <dgm:cxn modelId="{2DC89315-40D9-4BB7-B642-EC2F4466A192}" type="presOf" srcId="{1BE1F399-EC90-4911-934B-369059F8336C}" destId="{67AD8885-4B93-4978-B372-F42877B5195E}" srcOrd="0" destOrd="2" presId="urn:microsoft.com/office/officeart/2005/8/layout/chevron2"/>
    <dgm:cxn modelId="{2666A70D-EF62-41E0-84F8-862E830DD4FE}" srcId="{A306DBC8-66A0-49C3-8723-293219D29C6E}" destId="{981D5D31-B9A3-4614-B5F6-FA556AF39B0D}" srcOrd="1" destOrd="0" parTransId="{B97F7FFC-09EA-4B70-9E58-F96C11465EB8}" sibTransId="{21549F12-B672-408D-B053-54636B94E45B}"/>
    <dgm:cxn modelId="{8FBA82C0-F472-497A-8956-4735D2C9E268}" type="presParOf" srcId="{226C10E2-8C99-4BC0-A632-CD182776E033}" destId="{602F68EE-FB7E-4DCA-BDFB-0DB314B3720E}" srcOrd="0" destOrd="0" presId="urn:microsoft.com/office/officeart/2005/8/layout/chevron2"/>
    <dgm:cxn modelId="{F32B293A-ACEF-4CE1-909D-04C24BF6A171}" type="presParOf" srcId="{602F68EE-FB7E-4DCA-BDFB-0DB314B3720E}" destId="{919372A5-2277-4D1B-8167-18470BD2F994}" srcOrd="0" destOrd="0" presId="urn:microsoft.com/office/officeart/2005/8/layout/chevron2"/>
    <dgm:cxn modelId="{D309BDF3-BC9F-4A9F-AE83-68A56F375EB7}" type="presParOf" srcId="{602F68EE-FB7E-4DCA-BDFB-0DB314B3720E}" destId="{67AD8885-4B93-4978-B372-F42877B5195E}" srcOrd="1" destOrd="0" presId="urn:microsoft.com/office/officeart/2005/8/layout/chevron2"/>
    <dgm:cxn modelId="{FAE5047D-2001-4885-B2F5-48B76C33B354}" type="presParOf" srcId="{226C10E2-8C99-4BC0-A632-CD182776E033}" destId="{AEE3E5F9-CF65-4947-ABE2-71D31E492848}" srcOrd="1" destOrd="0" presId="urn:microsoft.com/office/officeart/2005/8/layout/chevron2"/>
    <dgm:cxn modelId="{961610A9-FD37-4948-92EB-63D78579F800}" type="presParOf" srcId="{226C10E2-8C99-4BC0-A632-CD182776E033}" destId="{FBA41616-5A9F-428C-96EA-08341EE8258F}" srcOrd="2" destOrd="0" presId="urn:microsoft.com/office/officeart/2005/8/layout/chevron2"/>
    <dgm:cxn modelId="{AE2C9C96-19C2-496C-BCED-5CB7C3981292}" type="presParOf" srcId="{FBA41616-5A9F-428C-96EA-08341EE8258F}" destId="{D8BED496-2D79-42FD-A0D2-3C949CAB4B0C}" srcOrd="0" destOrd="0" presId="urn:microsoft.com/office/officeart/2005/8/layout/chevron2"/>
    <dgm:cxn modelId="{AA8618C8-18D2-4120-A050-F0D6D7299A55}" type="presParOf" srcId="{FBA41616-5A9F-428C-96EA-08341EE8258F}" destId="{3DEA8625-D14C-4B7E-B2EA-24C30F74BF1F}" srcOrd="1" destOrd="0" presId="urn:microsoft.com/office/officeart/2005/8/layout/chevron2"/>
    <dgm:cxn modelId="{7E7EEA08-6A5B-4B52-BE63-23E19A330275}" type="presParOf" srcId="{226C10E2-8C99-4BC0-A632-CD182776E033}" destId="{83E2B63D-4766-4D6A-91E9-21F48A8374AA}" srcOrd="3" destOrd="0" presId="urn:microsoft.com/office/officeart/2005/8/layout/chevron2"/>
    <dgm:cxn modelId="{6573CAAE-E1B9-48AB-8291-C030F1148FB1}" type="presParOf" srcId="{226C10E2-8C99-4BC0-A632-CD182776E033}" destId="{DA9B5857-4719-4154-8B15-582100976759}" srcOrd="4" destOrd="0" presId="urn:microsoft.com/office/officeart/2005/8/layout/chevron2"/>
    <dgm:cxn modelId="{BF0691D6-8E31-4D57-942F-8B6708864EB9}" type="presParOf" srcId="{DA9B5857-4719-4154-8B15-582100976759}" destId="{63230E75-E5F6-4435-8BFE-A1551E8CBEB7}" srcOrd="0" destOrd="0" presId="urn:microsoft.com/office/officeart/2005/8/layout/chevron2"/>
    <dgm:cxn modelId="{7C1E1447-D7DF-44FE-B585-FD13FF0D8492}" type="presParOf" srcId="{DA9B5857-4719-4154-8B15-582100976759}" destId="{6592AF38-BD5A-4AEE-84CD-2177371DC5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B1227A-511D-4676-B124-FD829D5153F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6AE924-66EC-4A92-BE07-2AF383A4C39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 5 мая </a:t>
          </a:r>
          <a:b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2023</a:t>
          </a:r>
          <a:endParaRPr lang="ru-RU" sz="2000" b="1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0E6C978C-1176-4FC3-B66B-913DE9DCB4FE}" type="parTrans" cxnId="{DF2B0BE7-3342-498C-81F6-804867E9ED6D}">
      <dgm:prSet/>
      <dgm:spPr/>
      <dgm:t>
        <a:bodyPr/>
        <a:lstStyle/>
        <a:p>
          <a:endParaRPr lang="ru-RU"/>
        </a:p>
      </dgm:t>
    </dgm:pt>
    <dgm:pt modelId="{75F88526-48CC-43E7-8301-E3BCAB3462BF}" type="sibTrans" cxnId="{DF2B0BE7-3342-498C-81F6-804867E9ED6D}">
      <dgm:prSet/>
      <dgm:spPr/>
      <dgm:t>
        <a:bodyPr/>
        <a:lstStyle/>
        <a:p>
          <a:endParaRPr lang="ru-RU"/>
        </a:p>
      </dgm:t>
    </dgm:pt>
    <dgm:pt modelId="{98FD9053-A17E-48AA-92C0-F7741E5DE59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Сбор данных от районов и формирование баз данных подсистемы «Параграф» городского уровня по состоянию на 01.05.2023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3F15845-6E73-4E37-B30F-FDFFE4EBDCE8}" type="parTrans" cxnId="{5047E32D-0B50-46FC-A7C9-1EC7C35F1868}">
      <dgm:prSet/>
      <dgm:spPr/>
      <dgm:t>
        <a:bodyPr/>
        <a:lstStyle/>
        <a:p>
          <a:endParaRPr lang="ru-RU"/>
        </a:p>
      </dgm:t>
    </dgm:pt>
    <dgm:pt modelId="{0AA1D455-D7C2-42F0-A87D-1095850362E5}" type="sibTrans" cxnId="{5047E32D-0B50-46FC-A7C9-1EC7C35F1868}">
      <dgm:prSet/>
      <dgm:spPr/>
      <dgm:t>
        <a:bodyPr/>
        <a:lstStyle/>
        <a:p>
          <a:endParaRPr lang="ru-RU"/>
        </a:p>
      </dgm:t>
    </dgm:pt>
    <dgm:pt modelId="{A306DBC8-66A0-49C3-8723-293219D29C6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до15.06 2023</a:t>
          </a:r>
          <a:endParaRPr lang="ru-RU" sz="2000" dirty="0"/>
        </a:p>
      </dgm:t>
    </dgm:pt>
    <dgm:pt modelId="{8AE82FD5-0958-4BA6-9501-06ED911C81A5}" type="parTrans" cxnId="{B0978068-0B00-45BA-B47B-ABE3AB08EF01}">
      <dgm:prSet/>
      <dgm:spPr/>
      <dgm:t>
        <a:bodyPr/>
        <a:lstStyle/>
        <a:p>
          <a:endParaRPr lang="ru-RU"/>
        </a:p>
      </dgm:t>
    </dgm:pt>
    <dgm:pt modelId="{0DA74928-59FC-408A-BB8F-E41F4CDD84F9}" type="sibTrans" cxnId="{B0978068-0B00-45BA-B47B-ABE3AB08EF01}">
      <dgm:prSet/>
      <dgm:spPr/>
      <dgm:t>
        <a:bodyPr/>
        <a:lstStyle/>
        <a:p>
          <a:endParaRPr lang="ru-RU"/>
        </a:p>
      </dgm:t>
    </dgm:pt>
    <dgm:pt modelId="{0AB91882-001E-4B18-8879-E2E915BBDA2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Внесение изменений для общеобразовательных программ и учебных планов (далее - УП) на 2023/2024 учебный год в подсистему «Параграф»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199C3E5-BF35-4DE0-8979-A6A12FAB9AC3}" type="parTrans" cxnId="{83FB2B58-3349-4E04-B124-07597A421CB9}">
      <dgm:prSet/>
      <dgm:spPr/>
      <dgm:t>
        <a:bodyPr/>
        <a:lstStyle/>
        <a:p>
          <a:endParaRPr lang="ru-RU"/>
        </a:p>
      </dgm:t>
    </dgm:pt>
    <dgm:pt modelId="{338720FE-0DB7-46AD-B229-5345E9638E9A}" type="sibTrans" cxnId="{83FB2B58-3349-4E04-B124-07597A421CB9}">
      <dgm:prSet/>
      <dgm:spPr/>
      <dgm:t>
        <a:bodyPr/>
        <a:lstStyle/>
        <a:p>
          <a:endParaRPr lang="ru-RU"/>
        </a:p>
      </dgm:t>
    </dgm:pt>
    <dgm:pt modelId="{E9CD0001-9EC1-4009-9F95-4F27CA186CD9}">
      <dgm:prSet phldrT="[Текст]" custT="1"/>
      <dgm:spPr/>
      <dgm:t>
        <a:bodyPr/>
        <a:lstStyle/>
        <a:p>
          <a:endParaRPr lang="ru-RU" sz="2000" dirty="0"/>
        </a:p>
      </dgm:t>
    </dgm:pt>
    <dgm:pt modelId="{0C0170BA-C3E0-4920-BDE0-4C7AFDAE8022}" type="parTrans" cxnId="{C1454A97-4624-48BA-80B1-3B0C3C8F5EE5}">
      <dgm:prSet/>
      <dgm:spPr/>
      <dgm:t>
        <a:bodyPr/>
        <a:lstStyle/>
        <a:p>
          <a:endParaRPr lang="ru-RU"/>
        </a:p>
      </dgm:t>
    </dgm:pt>
    <dgm:pt modelId="{2FFABB70-ABBB-4C78-B04A-5C51416C179C}" type="sibTrans" cxnId="{C1454A97-4624-48BA-80B1-3B0C3C8F5EE5}">
      <dgm:prSet/>
      <dgm:spPr/>
      <dgm:t>
        <a:bodyPr/>
        <a:lstStyle/>
        <a:p>
          <a:endParaRPr lang="ru-RU"/>
        </a:p>
      </dgm:t>
    </dgm:pt>
    <dgm:pt modelId="{4A8D30E8-FA23-4280-9F26-444ADFB54B6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Выверка данных о поступающих учащихся</a:t>
          </a:r>
          <a:endParaRPr lang="ru-RU" sz="1800" b="1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5478B63-E3F8-4485-9A5D-267B50E28404}" type="parTrans" cxnId="{435484ED-1E2A-4F75-9B40-C14724C5DEF4}">
      <dgm:prSet/>
      <dgm:spPr/>
      <dgm:t>
        <a:bodyPr/>
        <a:lstStyle/>
        <a:p>
          <a:endParaRPr lang="ru-RU"/>
        </a:p>
      </dgm:t>
    </dgm:pt>
    <dgm:pt modelId="{B854DD59-3738-43C0-86AE-ED7B38F0D757}" type="sibTrans" cxnId="{435484ED-1E2A-4F75-9B40-C14724C5DEF4}">
      <dgm:prSet/>
      <dgm:spPr/>
      <dgm:t>
        <a:bodyPr/>
        <a:lstStyle/>
        <a:p>
          <a:endParaRPr lang="ru-RU"/>
        </a:p>
      </dgm:t>
    </dgm:pt>
    <dgm:pt modelId="{226C10E2-8C99-4BC0-A632-CD182776E033}" type="pres">
      <dgm:prSet presAssocID="{0BB1227A-511D-4676-B124-FD829D5153F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2F68EE-FB7E-4DCA-BDFB-0DB314B3720E}" type="pres">
      <dgm:prSet presAssocID="{F46AE924-66EC-4A92-BE07-2AF383A4C392}" presName="composite" presStyleCnt="0"/>
      <dgm:spPr/>
    </dgm:pt>
    <dgm:pt modelId="{919372A5-2277-4D1B-8167-18470BD2F994}" type="pres">
      <dgm:prSet presAssocID="{F46AE924-66EC-4A92-BE07-2AF383A4C39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AD8885-4B93-4978-B372-F42877B5195E}" type="pres">
      <dgm:prSet presAssocID="{F46AE924-66EC-4A92-BE07-2AF383A4C39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E3E5F9-CF65-4947-ABE2-71D31E492848}" type="pres">
      <dgm:prSet presAssocID="{75F88526-48CC-43E7-8301-E3BCAB3462BF}" presName="sp" presStyleCnt="0"/>
      <dgm:spPr/>
    </dgm:pt>
    <dgm:pt modelId="{FBA41616-5A9F-428C-96EA-08341EE8258F}" type="pres">
      <dgm:prSet presAssocID="{A306DBC8-66A0-49C3-8723-293219D29C6E}" presName="composite" presStyleCnt="0"/>
      <dgm:spPr/>
    </dgm:pt>
    <dgm:pt modelId="{D8BED496-2D79-42FD-A0D2-3C949CAB4B0C}" type="pres">
      <dgm:prSet presAssocID="{A306DBC8-66A0-49C3-8723-293219D29C6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EA8625-D14C-4B7E-B2EA-24C30F74BF1F}" type="pres">
      <dgm:prSet presAssocID="{A306DBC8-66A0-49C3-8723-293219D29C6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2B63D-4766-4D6A-91E9-21F48A8374AA}" type="pres">
      <dgm:prSet presAssocID="{0DA74928-59FC-408A-BB8F-E41F4CDD84F9}" presName="sp" presStyleCnt="0"/>
      <dgm:spPr/>
    </dgm:pt>
    <dgm:pt modelId="{DA9B5857-4719-4154-8B15-582100976759}" type="pres">
      <dgm:prSet presAssocID="{E9CD0001-9EC1-4009-9F95-4F27CA186CD9}" presName="composite" presStyleCnt="0"/>
      <dgm:spPr/>
    </dgm:pt>
    <dgm:pt modelId="{63230E75-E5F6-4435-8BFE-A1551E8CBEB7}" type="pres">
      <dgm:prSet presAssocID="{E9CD0001-9EC1-4009-9F95-4F27CA186CD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2AF38-BD5A-4AEE-84CD-2177371DC55D}" type="pres">
      <dgm:prSet presAssocID="{E9CD0001-9EC1-4009-9F95-4F27CA186CD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3FB2B58-3349-4E04-B124-07597A421CB9}" srcId="{A306DBC8-66A0-49C3-8723-293219D29C6E}" destId="{0AB91882-001E-4B18-8879-E2E915BBDA2F}" srcOrd="0" destOrd="0" parTransId="{C199C3E5-BF35-4DE0-8979-A6A12FAB9AC3}" sibTransId="{338720FE-0DB7-46AD-B229-5345E9638E9A}"/>
    <dgm:cxn modelId="{A34008D1-1C47-4E02-9EAA-4019676C1749}" type="presOf" srcId="{E9CD0001-9EC1-4009-9F95-4F27CA186CD9}" destId="{63230E75-E5F6-4435-8BFE-A1551E8CBEB7}" srcOrd="0" destOrd="0" presId="urn:microsoft.com/office/officeart/2005/8/layout/chevron2"/>
    <dgm:cxn modelId="{5047E32D-0B50-46FC-A7C9-1EC7C35F1868}" srcId="{F46AE924-66EC-4A92-BE07-2AF383A4C392}" destId="{98FD9053-A17E-48AA-92C0-F7741E5DE59E}" srcOrd="0" destOrd="0" parTransId="{E3F15845-6E73-4E37-B30F-FDFFE4EBDCE8}" sibTransId="{0AA1D455-D7C2-42F0-A87D-1095850362E5}"/>
    <dgm:cxn modelId="{DF2B0BE7-3342-498C-81F6-804867E9ED6D}" srcId="{0BB1227A-511D-4676-B124-FD829D5153F5}" destId="{F46AE924-66EC-4A92-BE07-2AF383A4C392}" srcOrd="0" destOrd="0" parTransId="{0E6C978C-1176-4FC3-B66B-913DE9DCB4FE}" sibTransId="{75F88526-48CC-43E7-8301-E3BCAB3462BF}"/>
    <dgm:cxn modelId="{3E70DED0-5A33-47D9-ADF6-810E78F23DFD}" type="presOf" srcId="{A306DBC8-66A0-49C3-8723-293219D29C6E}" destId="{D8BED496-2D79-42FD-A0D2-3C949CAB4B0C}" srcOrd="0" destOrd="0" presId="urn:microsoft.com/office/officeart/2005/8/layout/chevron2"/>
    <dgm:cxn modelId="{35D38375-90A8-4D0F-A90A-20A39836185E}" type="presOf" srcId="{0AB91882-001E-4B18-8879-E2E915BBDA2F}" destId="{3DEA8625-D14C-4B7E-B2EA-24C30F74BF1F}" srcOrd="0" destOrd="0" presId="urn:microsoft.com/office/officeart/2005/8/layout/chevron2"/>
    <dgm:cxn modelId="{7B396D5A-00E4-4EE0-8CC9-FCDA59AA78A7}" type="presOf" srcId="{F46AE924-66EC-4A92-BE07-2AF383A4C392}" destId="{919372A5-2277-4D1B-8167-18470BD2F994}" srcOrd="0" destOrd="0" presId="urn:microsoft.com/office/officeart/2005/8/layout/chevron2"/>
    <dgm:cxn modelId="{4525DA56-51FB-423F-9376-CFFBC1C76D92}" type="presOf" srcId="{0BB1227A-511D-4676-B124-FD829D5153F5}" destId="{226C10E2-8C99-4BC0-A632-CD182776E033}" srcOrd="0" destOrd="0" presId="urn:microsoft.com/office/officeart/2005/8/layout/chevron2"/>
    <dgm:cxn modelId="{35E200BD-6E8C-463F-95E7-2139D9992020}" type="presOf" srcId="{98FD9053-A17E-48AA-92C0-F7741E5DE59E}" destId="{67AD8885-4B93-4978-B372-F42877B5195E}" srcOrd="0" destOrd="0" presId="urn:microsoft.com/office/officeart/2005/8/layout/chevron2"/>
    <dgm:cxn modelId="{C1454A97-4624-48BA-80B1-3B0C3C8F5EE5}" srcId="{0BB1227A-511D-4676-B124-FD829D5153F5}" destId="{E9CD0001-9EC1-4009-9F95-4F27CA186CD9}" srcOrd="2" destOrd="0" parTransId="{0C0170BA-C3E0-4920-BDE0-4C7AFDAE8022}" sibTransId="{2FFABB70-ABBB-4C78-B04A-5C51416C179C}"/>
    <dgm:cxn modelId="{435484ED-1E2A-4F75-9B40-C14724C5DEF4}" srcId="{E9CD0001-9EC1-4009-9F95-4F27CA186CD9}" destId="{4A8D30E8-FA23-4280-9F26-444ADFB54B6D}" srcOrd="0" destOrd="0" parTransId="{55478B63-E3F8-4485-9A5D-267B50E28404}" sibTransId="{B854DD59-3738-43C0-86AE-ED7B38F0D757}"/>
    <dgm:cxn modelId="{B0978068-0B00-45BA-B47B-ABE3AB08EF01}" srcId="{0BB1227A-511D-4676-B124-FD829D5153F5}" destId="{A306DBC8-66A0-49C3-8723-293219D29C6E}" srcOrd="1" destOrd="0" parTransId="{8AE82FD5-0958-4BA6-9501-06ED911C81A5}" sibTransId="{0DA74928-59FC-408A-BB8F-E41F4CDD84F9}"/>
    <dgm:cxn modelId="{05169240-29EE-4406-800D-3606B200609B}" type="presOf" srcId="{4A8D30E8-FA23-4280-9F26-444ADFB54B6D}" destId="{6592AF38-BD5A-4AEE-84CD-2177371DC55D}" srcOrd="0" destOrd="0" presId="urn:microsoft.com/office/officeart/2005/8/layout/chevron2"/>
    <dgm:cxn modelId="{8FBA82C0-F472-497A-8956-4735D2C9E268}" type="presParOf" srcId="{226C10E2-8C99-4BC0-A632-CD182776E033}" destId="{602F68EE-FB7E-4DCA-BDFB-0DB314B3720E}" srcOrd="0" destOrd="0" presId="urn:microsoft.com/office/officeart/2005/8/layout/chevron2"/>
    <dgm:cxn modelId="{F32B293A-ACEF-4CE1-909D-04C24BF6A171}" type="presParOf" srcId="{602F68EE-FB7E-4DCA-BDFB-0DB314B3720E}" destId="{919372A5-2277-4D1B-8167-18470BD2F994}" srcOrd="0" destOrd="0" presId="urn:microsoft.com/office/officeart/2005/8/layout/chevron2"/>
    <dgm:cxn modelId="{D309BDF3-BC9F-4A9F-AE83-68A56F375EB7}" type="presParOf" srcId="{602F68EE-FB7E-4DCA-BDFB-0DB314B3720E}" destId="{67AD8885-4B93-4978-B372-F42877B5195E}" srcOrd="1" destOrd="0" presId="urn:microsoft.com/office/officeart/2005/8/layout/chevron2"/>
    <dgm:cxn modelId="{FAE5047D-2001-4885-B2F5-48B76C33B354}" type="presParOf" srcId="{226C10E2-8C99-4BC0-A632-CD182776E033}" destId="{AEE3E5F9-CF65-4947-ABE2-71D31E492848}" srcOrd="1" destOrd="0" presId="urn:microsoft.com/office/officeart/2005/8/layout/chevron2"/>
    <dgm:cxn modelId="{961610A9-FD37-4948-92EB-63D78579F800}" type="presParOf" srcId="{226C10E2-8C99-4BC0-A632-CD182776E033}" destId="{FBA41616-5A9F-428C-96EA-08341EE8258F}" srcOrd="2" destOrd="0" presId="urn:microsoft.com/office/officeart/2005/8/layout/chevron2"/>
    <dgm:cxn modelId="{AE2C9C96-19C2-496C-BCED-5CB7C3981292}" type="presParOf" srcId="{FBA41616-5A9F-428C-96EA-08341EE8258F}" destId="{D8BED496-2D79-42FD-A0D2-3C949CAB4B0C}" srcOrd="0" destOrd="0" presId="urn:microsoft.com/office/officeart/2005/8/layout/chevron2"/>
    <dgm:cxn modelId="{AA8618C8-18D2-4120-A050-F0D6D7299A55}" type="presParOf" srcId="{FBA41616-5A9F-428C-96EA-08341EE8258F}" destId="{3DEA8625-D14C-4B7E-B2EA-24C30F74BF1F}" srcOrd="1" destOrd="0" presId="urn:microsoft.com/office/officeart/2005/8/layout/chevron2"/>
    <dgm:cxn modelId="{7E7EEA08-6A5B-4B52-BE63-23E19A330275}" type="presParOf" srcId="{226C10E2-8C99-4BC0-A632-CD182776E033}" destId="{83E2B63D-4766-4D6A-91E9-21F48A8374AA}" srcOrd="3" destOrd="0" presId="urn:microsoft.com/office/officeart/2005/8/layout/chevron2"/>
    <dgm:cxn modelId="{6573CAAE-E1B9-48AB-8291-C030F1148FB1}" type="presParOf" srcId="{226C10E2-8C99-4BC0-A632-CD182776E033}" destId="{DA9B5857-4719-4154-8B15-582100976759}" srcOrd="4" destOrd="0" presId="urn:microsoft.com/office/officeart/2005/8/layout/chevron2"/>
    <dgm:cxn modelId="{BF0691D6-8E31-4D57-942F-8B6708864EB9}" type="presParOf" srcId="{DA9B5857-4719-4154-8B15-582100976759}" destId="{63230E75-E5F6-4435-8BFE-A1551E8CBEB7}" srcOrd="0" destOrd="0" presId="urn:microsoft.com/office/officeart/2005/8/layout/chevron2"/>
    <dgm:cxn modelId="{7C1E1447-D7DF-44FE-B585-FD13FF0D8492}" type="presParOf" srcId="{DA9B5857-4719-4154-8B15-582100976759}" destId="{6592AF38-BD5A-4AEE-84CD-2177371DC55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A2EC64-4D2A-41DD-85B9-46B12309485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4CD415-1EEC-4789-BB9A-B28796F7E19E}">
      <dgm:prSet phldrT="[Текст]" custT="1"/>
      <dgm:spPr/>
      <dgm:t>
        <a:bodyPr/>
        <a:lstStyle/>
        <a:p>
          <a:r>
            <a:rPr lang="ru-RU" sz="2000" b="1" dirty="0" smtClean="0"/>
            <a:t>Настройки доступны после создания приказа</a:t>
          </a:r>
          <a:endParaRPr lang="ru-RU" sz="2000" b="1" dirty="0"/>
        </a:p>
      </dgm:t>
    </dgm:pt>
    <dgm:pt modelId="{A9898BBD-4C0E-4187-9242-DFFFBD1B5866}" type="parTrans" cxnId="{6FA4B5F1-2871-4D5D-8D65-4B70055948F1}">
      <dgm:prSet/>
      <dgm:spPr/>
      <dgm:t>
        <a:bodyPr/>
        <a:lstStyle/>
        <a:p>
          <a:endParaRPr lang="ru-RU"/>
        </a:p>
      </dgm:t>
    </dgm:pt>
    <dgm:pt modelId="{FC0A261F-BBE4-466D-928F-F636952BE837}" type="sibTrans" cxnId="{6FA4B5F1-2871-4D5D-8D65-4B70055948F1}">
      <dgm:prSet/>
      <dgm:spPr/>
      <dgm:t>
        <a:bodyPr/>
        <a:lstStyle/>
        <a:p>
          <a:endParaRPr lang="ru-RU"/>
        </a:p>
      </dgm:t>
    </dgm:pt>
    <dgm:pt modelId="{05B545DD-FA29-4F10-AC56-956F90416ED3}">
      <dgm:prSet phldrT="[Текст]" custT="1"/>
      <dgm:spPr/>
      <dgm:t>
        <a:bodyPr/>
        <a:lstStyle/>
        <a:p>
          <a:r>
            <a:rPr lang="ru-RU" sz="2000" b="1" dirty="0" smtClean="0"/>
            <a:t>Для настройки используется Печать текущего года</a:t>
          </a:r>
          <a:endParaRPr lang="ru-RU" sz="2000" b="1" dirty="0"/>
        </a:p>
      </dgm:t>
    </dgm:pt>
    <dgm:pt modelId="{7B575F0D-C2B0-4607-BE90-ACBED73F184B}" type="parTrans" cxnId="{FD2A4924-F298-4F21-BB73-8199785A2174}">
      <dgm:prSet/>
      <dgm:spPr/>
      <dgm:t>
        <a:bodyPr/>
        <a:lstStyle/>
        <a:p>
          <a:endParaRPr lang="ru-RU"/>
        </a:p>
      </dgm:t>
    </dgm:pt>
    <dgm:pt modelId="{5B129153-169B-4885-862C-8CB22971AD19}" type="sibTrans" cxnId="{FD2A4924-F298-4F21-BB73-8199785A2174}">
      <dgm:prSet/>
      <dgm:spPr/>
      <dgm:t>
        <a:bodyPr/>
        <a:lstStyle/>
        <a:p>
          <a:endParaRPr lang="ru-RU"/>
        </a:p>
      </dgm:t>
    </dgm:pt>
    <dgm:pt modelId="{82BED006-75E7-4732-BD73-D2FE40FD17A9}">
      <dgm:prSet phldrT="[Текст]" custT="1"/>
      <dgm:spPr/>
      <dgm:t>
        <a:bodyPr/>
        <a:lstStyle/>
        <a:p>
          <a:r>
            <a:rPr lang="ru-RU" sz="2000" b="1" dirty="0" smtClean="0"/>
            <a:t>Документ появляется в списке после его сохранения</a:t>
          </a:r>
          <a:endParaRPr lang="ru-RU" sz="2000" b="1" dirty="0"/>
        </a:p>
      </dgm:t>
    </dgm:pt>
    <dgm:pt modelId="{02700D3A-368F-41B3-A32D-D544A4931029}" type="parTrans" cxnId="{1398D373-5E3E-4DC5-9A68-06931DBB2928}">
      <dgm:prSet/>
      <dgm:spPr/>
      <dgm:t>
        <a:bodyPr/>
        <a:lstStyle/>
        <a:p>
          <a:endParaRPr lang="ru-RU"/>
        </a:p>
      </dgm:t>
    </dgm:pt>
    <dgm:pt modelId="{585AD61A-6333-4E45-BFF5-F1B7008ADBED}" type="sibTrans" cxnId="{1398D373-5E3E-4DC5-9A68-06931DBB2928}">
      <dgm:prSet/>
      <dgm:spPr/>
      <dgm:t>
        <a:bodyPr/>
        <a:lstStyle/>
        <a:p>
          <a:endParaRPr lang="ru-RU"/>
        </a:p>
      </dgm:t>
    </dgm:pt>
    <dgm:pt modelId="{D67656AE-E497-4932-8B30-2B0725D468D9}">
      <dgm:prSet phldrT="[Текст]" custT="1"/>
      <dgm:spPr/>
      <dgm:t>
        <a:bodyPr/>
        <a:lstStyle/>
        <a:p>
          <a:r>
            <a:rPr lang="ru-RU" sz="1800" b="1" dirty="0" smtClean="0"/>
            <a:t>Запись в личном деле появляется после внесения в книгу выдачи</a:t>
          </a:r>
          <a:endParaRPr lang="ru-RU" sz="1800" b="1" dirty="0"/>
        </a:p>
      </dgm:t>
    </dgm:pt>
    <dgm:pt modelId="{3C892FCF-5352-4F0A-A414-82A278E376B5}" type="parTrans" cxnId="{8D2986C2-FE68-464D-8A46-16994A9058BE}">
      <dgm:prSet/>
      <dgm:spPr/>
      <dgm:t>
        <a:bodyPr/>
        <a:lstStyle/>
        <a:p>
          <a:endParaRPr lang="ru-RU"/>
        </a:p>
      </dgm:t>
    </dgm:pt>
    <dgm:pt modelId="{6EB1411F-7881-4984-AB80-49D3618BB369}" type="sibTrans" cxnId="{8D2986C2-FE68-464D-8A46-16994A9058BE}">
      <dgm:prSet/>
      <dgm:spPr/>
      <dgm:t>
        <a:bodyPr/>
        <a:lstStyle/>
        <a:p>
          <a:endParaRPr lang="ru-RU"/>
        </a:p>
      </dgm:t>
    </dgm:pt>
    <dgm:pt modelId="{C5655BBB-6702-4AC9-9603-5821ED604503}">
      <dgm:prSet phldrT="[Текст]" custT="1"/>
      <dgm:spPr/>
      <dgm:t>
        <a:bodyPr/>
        <a:lstStyle/>
        <a:p>
          <a:r>
            <a:rPr lang="ru-RU" sz="2000" b="1" dirty="0" smtClean="0"/>
            <a:t>Некоторые команды доступны после выбора бланка</a:t>
          </a:r>
          <a:endParaRPr lang="ru-RU" sz="2000" b="1" dirty="0"/>
        </a:p>
      </dgm:t>
    </dgm:pt>
    <dgm:pt modelId="{B4A7C252-0330-4FB6-A124-FB6536F982E9}" type="parTrans" cxnId="{E9DBEC6F-6F53-48E1-BF33-2ABDC88332ED}">
      <dgm:prSet/>
      <dgm:spPr/>
      <dgm:t>
        <a:bodyPr/>
        <a:lstStyle/>
        <a:p>
          <a:endParaRPr lang="ru-RU"/>
        </a:p>
      </dgm:t>
    </dgm:pt>
    <dgm:pt modelId="{46A277AF-E3AC-4046-8963-AB0C54C57469}" type="sibTrans" cxnId="{E9DBEC6F-6F53-48E1-BF33-2ABDC88332ED}">
      <dgm:prSet/>
      <dgm:spPr/>
      <dgm:t>
        <a:bodyPr/>
        <a:lstStyle/>
        <a:p>
          <a:endParaRPr lang="ru-RU"/>
        </a:p>
      </dgm:t>
    </dgm:pt>
    <dgm:pt modelId="{FB484918-045B-4FC0-9735-2758866F6FC4}" type="pres">
      <dgm:prSet presAssocID="{C4A2EC64-4D2A-41DD-85B9-46B1230948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430A469-44B0-4B61-BC12-AF16EEE19A51}" type="pres">
      <dgm:prSet presAssocID="{C4A2EC64-4D2A-41DD-85B9-46B123094855}" presName="Name1" presStyleCnt="0"/>
      <dgm:spPr/>
    </dgm:pt>
    <dgm:pt modelId="{EB560E68-BE40-4320-820A-02B897536326}" type="pres">
      <dgm:prSet presAssocID="{C4A2EC64-4D2A-41DD-85B9-46B123094855}" presName="cycle" presStyleCnt="0"/>
      <dgm:spPr/>
    </dgm:pt>
    <dgm:pt modelId="{F137B4A2-998E-45B3-A35A-BD6947B839C8}" type="pres">
      <dgm:prSet presAssocID="{C4A2EC64-4D2A-41DD-85B9-46B123094855}" presName="srcNode" presStyleLbl="node1" presStyleIdx="0" presStyleCnt="5"/>
      <dgm:spPr/>
    </dgm:pt>
    <dgm:pt modelId="{BDB13749-5E3F-4E58-ABCF-24ADC0775C25}" type="pres">
      <dgm:prSet presAssocID="{C4A2EC64-4D2A-41DD-85B9-46B123094855}" presName="conn" presStyleLbl="parChTrans1D2" presStyleIdx="0" presStyleCnt="1"/>
      <dgm:spPr/>
      <dgm:t>
        <a:bodyPr/>
        <a:lstStyle/>
        <a:p>
          <a:endParaRPr lang="ru-RU"/>
        </a:p>
      </dgm:t>
    </dgm:pt>
    <dgm:pt modelId="{801974F5-139E-4090-9212-CEB9EDBC2539}" type="pres">
      <dgm:prSet presAssocID="{C4A2EC64-4D2A-41DD-85B9-46B123094855}" presName="extraNode" presStyleLbl="node1" presStyleIdx="0" presStyleCnt="5"/>
      <dgm:spPr/>
    </dgm:pt>
    <dgm:pt modelId="{78E4143B-FB1C-4C75-AB07-A0B9D0783353}" type="pres">
      <dgm:prSet presAssocID="{C4A2EC64-4D2A-41DD-85B9-46B123094855}" presName="dstNode" presStyleLbl="node1" presStyleIdx="0" presStyleCnt="5"/>
      <dgm:spPr/>
    </dgm:pt>
    <dgm:pt modelId="{014FAA3E-5139-4BDF-8BAF-59832DD7902F}" type="pres">
      <dgm:prSet presAssocID="{F44CD415-1EEC-4789-BB9A-B28796F7E19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5EECEB-6F0F-400B-B453-8ED3A290888B}" type="pres">
      <dgm:prSet presAssocID="{F44CD415-1EEC-4789-BB9A-B28796F7E19E}" presName="accent_1" presStyleCnt="0"/>
      <dgm:spPr/>
    </dgm:pt>
    <dgm:pt modelId="{B8C4D49A-47FB-47D9-9D75-73A7867D178D}" type="pres">
      <dgm:prSet presAssocID="{F44CD415-1EEC-4789-BB9A-B28796F7E19E}" presName="accentRepeatNode" presStyleLbl="solidFgAcc1" presStyleIdx="0" presStyleCnt="5"/>
      <dgm:spPr/>
    </dgm:pt>
    <dgm:pt modelId="{8CA8D33B-AD9D-438B-B7AA-75FD4BE29E18}" type="pres">
      <dgm:prSet presAssocID="{05B545DD-FA29-4F10-AC56-956F90416ED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1A6D4-B9B3-437C-B17D-0F6497B69ED6}" type="pres">
      <dgm:prSet presAssocID="{05B545DD-FA29-4F10-AC56-956F90416ED3}" presName="accent_2" presStyleCnt="0"/>
      <dgm:spPr/>
    </dgm:pt>
    <dgm:pt modelId="{E3613D50-4664-4AEB-84BC-7179F2D396A3}" type="pres">
      <dgm:prSet presAssocID="{05B545DD-FA29-4F10-AC56-956F90416ED3}" presName="accentRepeatNode" presStyleLbl="solidFgAcc1" presStyleIdx="1" presStyleCnt="5"/>
      <dgm:spPr/>
    </dgm:pt>
    <dgm:pt modelId="{BB7318A9-8DF8-4314-977F-0B15B706D4A2}" type="pres">
      <dgm:prSet presAssocID="{82BED006-75E7-4732-BD73-D2FE40FD17A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4F86A-938C-45AE-9EE2-4E4FB558E9F9}" type="pres">
      <dgm:prSet presAssocID="{82BED006-75E7-4732-BD73-D2FE40FD17A9}" presName="accent_3" presStyleCnt="0"/>
      <dgm:spPr/>
    </dgm:pt>
    <dgm:pt modelId="{ECFA3BD4-AA6C-4B64-B509-15453FE35D24}" type="pres">
      <dgm:prSet presAssocID="{82BED006-75E7-4732-BD73-D2FE40FD17A9}" presName="accentRepeatNode" presStyleLbl="solidFgAcc1" presStyleIdx="2" presStyleCnt="5"/>
      <dgm:spPr/>
    </dgm:pt>
    <dgm:pt modelId="{1A91CF27-E511-4BAA-A95C-9A52887FAC1C}" type="pres">
      <dgm:prSet presAssocID="{C5655BBB-6702-4AC9-9603-5821ED60450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2F70F-EA9F-4AA0-8EE9-2958B4D563BD}" type="pres">
      <dgm:prSet presAssocID="{C5655BBB-6702-4AC9-9603-5821ED604503}" presName="accent_4" presStyleCnt="0"/>
      <dgm:spPr/>
    </dgm:pt>
    <dgm:pt modelId="{928D18EA-EF35-4C69-9238-5104A4114A10}" type="pres">
      <dgm:prSet presAssocID="{C5655BBB-6702-4AC9-9603-5821ED604503}" presName="accentRepeatNode" presStyleLbl="solidFgAcc1" presStyleIdx="3" presStyleCnt="5"/>
      <dgm:spPr/>
    </dgm:pt>
    <dgm:pt modelId="{5845F242-E9E1-4344-83BB-DC2902A03F70}" type="pres">
      <dgm:prSet presAssocID="{D67656AE-E497-4932-8B30-2B0725D468D9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6B5A16-F50C-44A4-8FA4-48458D17B09B}" type="pres">
      <dgm:prSet presAssocID="{D67656AE-E497-4932-8B30-2B0725D468D9}" presName="accent_5" presStyleCnt="0"/>
      <dgm:spPr/>
    </dgm:pt>
    <dgm:pt modelId="{3FD91ABC-DCA0-4711-8FFB-35D102B5C00A}" type="pres">
      <dgm:prSet presAssocID="{D67656AE-E497-4932-8B30-2B0725D468D9}" presName="accentRepeatNode" presStyleLbl="solidFgAcc1" presStyleIdx="4" presStyleCnt="5"/>
      <dgm:spPr/>
    </dgm:pt>
  </dgm:ptLst>
  <dgm:cxnLst>
    <dgm:cxn modelId="{3EE31919-3037-4F13-BF11-82E3108C4256}" type="presOf" srcId="{F44CD415-1EEC-4789-BB9A-B28796F7E19E}" destId="{014FAA3E-5139-4BDF-8BAF-59832DD7902F}" srcOrd="0" destOrd="0" presId="urn:microsoft.com/office/officeart/2008/layout/VerticalCurvedList"/>
    <dgm:cxn modelId="{AC25D267-F7E5-4132-9903-E635695FCAA5}" type="presOf" srcId="{C4A2EC64-4D2A-41DD-85B9-46B123094855}" destId="{FB484918-045B-4FC0-9735-2758866F6FC4}" srcOrd="0" destOrd="0" presId="urn:microsoft.com/office/officeart/2008/layout/VerticalCurvedList"/>
    <dgm:cxn modelId="{FD2A4924-F298-4F21-BB73-8199785A2174}" srcId="{C4A2EC64-4D2A-41DD-85B9-46B123094855}" destId="{05B545DD-FA29-4F10-AC56-956F90416ED3}" srcOrd="1" destOrd="0" parTransId="{7B575F0D-C2B0-4607-BE90-ACBED73F184B}" sibTransId="{5B129153-169B-4885-862C-8CB22971AD19}"/>
    <dgm:cxn modelId="{C27B2B7F-2FC8-4682-9086-FD7494CCF2E7}" type="presOf" srcId="{82BED006-75E7-4732-BD73-D2FE40FD17A9}" destId="{BB7318A9-8DF8-4314-977F-0B15B706D4A2}" srcOrd="0" destOrd="0" presId="urn:microsoft.com/office/officeart/2008/layout/VerticalCurvedList"/>
    <dgm:cxn modelId="{1398D373-5E3E-4DC5-9A68-06931DBB2928}" srcId="{C4A2EC64-4D2A-41DD-85B9-46B123094855}" destId="{82BED006-75E7-4732-BD73-D2FE40FD17A9}" srcOrd="2" destOrd="0" parTransId="{02700D3A-368F-41B3-A32D-D544A4931029}" sibTransId="{585AD61A-6333-4E45-BFF5-F1B7008ADBED}"/>
    <dgm:cxn modelId="{F941FFC8-D2C8-489E-A9E5-8C60B957C5BF}" type="presOf" srcId="{FC0A261F-BBE4-466D-928F-F636952BE837}" destId="{BDB13749-5E3F-4E58-ABCF-24ADC0775C25}" srcOrd="0" destOrd="0" presId="urn:microsoft.com/office/officeart/2008/layout/VerticalCurvedList"/>
    <dgm:cxn modelId="{F529C849-34CC-4351-B0E3-797BEE69B8DF}" type="presOf" srcId="{D67656AE-E497-4932-8B30-2B0725D468D9}" destId="{5845F242-E9E1-4344-83BB-DC2902A03F70}" srcOrd="0" destOrd="0" presId="urn:microsoft.com/office/officeart/2008/layout/VerticalCurvedList"/>
    <dgm:cxn modelId="{E9DBEC6F-6F53-48E1-BF33-2ABDC88332ED}" srcId="{C4A2EC64-4D2A-41DD-85B9-46B123094855}" destId="{C5655BBB-6702-4AC9-9603-5821ED604503}" srcOrd="3" destOrd="0" parTransId="{B4A7C252-0330-4FB6-A124-FB6536F982E9}" sibTransId="{46A277AF-E3AC-4046-8963-AB0C54C57469}"/>
    <dgm:cxn modelId="{9331A3AC-780A-41DC-A99C-48BF7E193B28}" type="presOf" srcId="{05B545DD-FA29-4F10-AC56-956F90416ED3}" destId="{8CA8D33B-AD9D-438B-B7AA-75FD4BE29E18}" srcOrd="0" destOrd="0" presId="urn:microsoft.com/office/officeart/2008/layout/VerticalCurvedList"/>
    <dgm:cxn modelId="{264EEAEA-1711-4EF8-90D6-1656A283E177}" type="presOf" srcId="{C5655BBB-6702-4AC9-9603-5821ED604503}" destId="{1A91CF27-E511-4BAA-A95C-9A52887FAC1C}" srcOrd="0" destOrd="0" presId="urn:microsoft.com/office/officeart/2008/layout/VerticalCurvedList"/>
    <dgm:cxn modelId="{6FA4B5F1-2871-4D5D-8D65-4B70055948F1}" srcId="{C4A2EC64-4D2A-41DD-85B9-46B123094855}" destId="{F44CD415-1EEC-4789-BB9A-B28796F7E19E}" srcOrd="0" destOrd="0" parTransId="{A9898BBD-4C0E-4187-9242-DFFFBD1B5866}" sibTransId="{FC0A261F-BBE4-466D-928F-F636952BE837}"/>
    <dgm:cxn modelId="{8D2986C2-FE68-464D-8A46-16994A9058BE}" srcId="{C4A2EC64-4D2A-41DD-85B9-46B123094855}" destId="{D67656AE-E497-4932-8B30-2B0725D468D9}" srcOrd="4" destOrd="0" parTransId="{3C892FCF-5352-4F0A-A414-82A278E376B5}" sibTransId="{6EB1411F-7881-4984-AB80-49D3618BB369}"/>
    <dgm:cxn modelId="{7A07C191-00CC-46A1-BCD5-119ABBF41E0E}" type="presParOf" srcId="{FB484918-045B-4FC0-9735-2758866F6FC4}" destId="{E430A469-44B0-4B61-BC12-AF16EEE19A51}" srcOrd="0" destOrd="0" presId="urn:microsoft.com/office/officeart/2008/layout/VerticalCurvedList"/>
    <dgm:cxn modelId="{E6E1DD04-46D4-4541-B035-C04EE41B870E}" type="presParOf" srcId="{E430A469-44B0-4B61-BC12-AF16EEE19A51}" destId="{EB560E68-BE40-4320-820A-02B897536326}" srcOrd="0" destOrd="0" presId="urn:microsoft.com/office/officeart/2008/layout/VerticalCurvedList"/>
    <dgm:cxn modelId="{763786B7-0E43-47A3-9B34-6C6A7AF6C71C}" type="presParOf" srcId="{EB560E68-BE40-4320-820A-02B897536326}" destId="{F137B4A2-998E-45B3-A35A-BD6947B839C8}" srcOrd="0" destOrd="0" presId="urn:microsoft.com/office/officeart/2008/layout/VerticalCurvedList"/>
    <dgm:cxn modelId="{D72DD350-F04F-4035-9E62-7536B213E685}" type="presParOf" srcId="{EB560E68-BE40-4320-820A-02B897536326}" destId="{BDB13749-5E3F-4E58-ABCF-24ADC0775C25}" srcOrd="1" destOrd="0" presId="urn:microsoft.com/office/officeart/2008/layout/VerticalCurvedList"/>
    <dgm:cxn modelId="{AEC12108-58FA-4A2C-9A38-5E718AB3D35E}" type="presParOf" srcId="{EB560E68-BE40-4320-820A-02B897536326}" destId="{801974F5-139E-4090-9212-CEB9EDBC2539}" srcOrd="2" destOrd="0" presId="urn:microsoft.com/office/officeart/2008/layout/VerticalCurvedList"/>
    <dgm:cxn modelId="{04B8714A-A92B-469B-B0DE-86813300D10B}" type="presParOf" srcId="{EB560E68-BE40-4320-820A-02B897536326}" destId="{78E4143B-FB1C-4C75-AB07-A0B9D0783353}" srcOrd="3" destOrd="0" presId="urn:microsoft.com/office/officeart/2008/layout/VerticalCurvedList"/>
    <dgm:cxn modelId="{FF463437-A7E4-4B06-AA5B-D6358820F609}" type="presParOf" srcId="{E430A469-44B0-4B61-BC12-AF16EEE19A51}" destId="{014FAA3E-5139-4BDF-8BAF-59832DD7902F}" srcOrd="1" destOrd="0" presId="urn:microsoft.com/office/officeart/2008/layout/VerticalCurvedList"/>
    <dgm:cxn modelId="{862AA617-3FFA-4D03-94F2-DC4887AFA831}" type="presParOf" srcId="{E430A469-44B0-4B61-BC12-AF16EEE19A51}" destId="{EB5EECEB-6F0F-400B-B453-8ED3A290888B}" srcOrd="2" destOrd="0" presId="urn:microsoft.com/office/officeart/2008/layout/VerticalCurvedList"/>
    <dgm:cxn modelId="{6A1E97DA-6F3D-420F-A806-573391B37246}" type="presParOf" srcId="{EB5EECEB-6F0F-400B-B453-8ED3A290888B}" destId="{B8C4D49A-47FB-47D9-9D75-73A7867D178D}" srcOrd="0" destOrd="0" presId="urn:microsoft.com/office/officeart/2008/layout/VerticalCurvedList"/>
    <dgm:cxn modelId="{8407DC3C-6A5C-49C7-AC65-D8D07D62903D}" type="presParOf" srcId="{E430A469-44B0-4B61-BC12-AF16EEE19A51}" destId="{8CA8D33B-AD9D-438B-B7AA-75FD4BE29E18}" srcOrd="3" destOrd="0" presId="urn:microsoft.com/office/officeart/2008/layout/VerticalCurvedList"/>
    <dgm:cxn modelId="{94F981FC-00FB-44C9-BCF8-7A7EDC7860C4}" type="presParOf" srcId="{E430A469-44B0-4B61-BC12-AF16EEE19A51}" destId="{B051A6D4-B9B3-437C-B17D-0F6497B69ED6}" srcOrd="4" destOrd="0" presId="urn:microsoft.com/office/officeart/2008/layout/VerticalCurvedList"/>
    <dgm:cxn modelId="{7F7C7AFA-07A9-4739-92E8-268BED63B8AC}" type="presParOf" srcId="{B051A6D4-B9B3-437C-B17D-0F6497B69ED6}" destId="{E3613D50-4664-4AEB-84BC-7179F2D396A3}" srcOrd="0" destOrd="0" presId="urn:microsoft.com/office/officeart/2008/layout/VerticalCurvedList"/>
    <dgm:cxn modelId="{DF66CE80-5B90-4B07-86D6-186D2EFCA540}" type="presParOf" srcId="{E430A469-44B0-4B61-BC12-AF16EEE19A51}" destId="{BB7318A9-8DF8-4314-977F-0B15B706D4A2}" srcOrd="5" destOrd="0" presId="urn:microsoft.com/office/officeart/2008/layout/VerticalCurvedList"/>
    <dgm:cxn modelId="{E216E97F-1700-4CAA-A869-CE8AD31731DA}" type="presParOf" srcId="{E430A469-44B0-4B61-BC12-AF16EEE19A51}" destId="{6364F86A-938C-45AE-9EE2-4E4FB558E9F9}" srcOrd="6" destOrd="0" presId="urn:microsoft.com/office/officeart/2008/layout/VerticalCurvedList"/>
    <dgm:cxn modelId="{FE4D613F-E425-49AB-954F-3FF54B9D9685}" type="presParOf" srcId="{6364F86A-938C-45AE-9EE2-4E4FB558E9F9}" destId="{ECFA3BD4-AA6C-4B64-B509-15453FE35D24}" srcOrd="0" destOrd="0" presId="urn:microsoft.com/office/officeart/2008/layout/VerticalCurvedList"/>
    <dgm:cxn modelId="{ABA70299-FC7F-4DB6-913A-F8442E993EE7}" type="presParOf" srcId="{E430A469-44B0-4B61-BC12-AF16EEE19A51}" destId="{1A91CF27-E511-4BAA-A95C-9A52887FAC1C}" srcOrd="7" destOrd="0" presId="urn:microsoft.com/office/officeart/2008/layout/VerticalCurvedList"/>
    <dgm:cxn modelId="{27818B04-24CA-492C-99AD-9AA032683C93}" type="presParOf" srcId="{E430A469-44B0-4B61-BC12-AF16EEE19A51}" destId="{D772F70F-EA9F-4AA0-8EE9-2958B4D563BD}" srcOrd="8" destOrd="0" presId="urn:microsoft.com/office/officeart/2008/layout/VerticalCurvedList"/>
    <dgm:cxn modelId="{8DA0C51D-94E9-4AAB-AC3F-73DD077C74C7}" type="presParOf" srcId="{D772F70F-EA9F-4AA0-8EE9-2958B4D563BD}" destId="{928D18EA-EF35-4C69-9238-5104A4114A10}" srcOrd="0" destOrd="0" presId="urn:microsoft.com/office/officeart/2008/layout/VerticalCurvedList"/>
    <dgm:cxn modelId="{6CFA61B9-2E80-4FE0-9169-D1F484903583}" type="presParOf" srcId="{E430A469-44B0-4B61-BC12-AF16EEE19A51}" destId="{5845F242-E9E1-4344-83BB-DC2902A03F70}" srcOrd="9" destOrd="0" presId="urn:microsoft.com/office/officeart/2008/layout/VerticalCurvedList"/>
    <dgm:cxn modelId="{59CB048D-47FE-4C7F-B3CE-56EDC1BA4749}" type="presParOf" srcId="{E430A469-44B0-4B61-BC12-AF16EEE19A51}" destId="{056B5A16-F50C-44A4-8FA4-48458D17B09B}" srcOrd="10" destOrd="0" presId="urn:microsoft.com/office/officeart/2008/layout/VerticalCurvedList"/>
    <dgm:cxn modelId="{4CBAD9FE-87DE-4706-977E-96DE18A61C0F}" type="presParOf" srcId="{056B5A16-F50C-44A4-8FA4-48458D17B09B}" destId="{3FD91ABC-DCA0-4711-8FFB-35D102B5C00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372A5-2277-4D1B-8167-18470BD2F994}">
      <dsp:nvSpPr>
        <dsp:cNvPr id="0" name=""/>
        <dsp:cNvSpPr/>
      </dsp:nvSpPr>
      <dsp:spPr>
        <a:xfrm rot="5400000">
          <a:off x="-257327" y="262532"/>
          <a:ext cx="1715514" cy="12008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24-04</a:t>
          </a:r>
          <a:b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2023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0" y="605635"/>
        <a:ext cx="1200860" cy="514654"/>
      </dsp:txXfrm>
    </dsp:sp>
    <dsp:sp modelId="{67AD8885-4B93-4978-B372-F42877B5195E}">
      <dsp:nvSpPr>
        <dsp:cNvPr id="0" name=""/>
        <dsp:cNvSpPr/>
      </dsp:nvSpPr>
      <dsp:spPr>
        <a:xfrm rot="5400000">
          <a:off x="3791180" y="-2585114"/>
          <a:ext cx="1115670" cy="62963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Повторная конвертация документов об образовании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Доработка приложения «Документы об образовании»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Возможность «ручного» приема учащихся для частных </a:t>
          </a:r>
          <a:b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 школ другого подчинения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1200861" y="59668"/>
        <a:ext cx="6241847" cy="1006744"/>
      </dsp:txXfrm>
    </dsp:sp>
    <dsp:sp modelId="{D8BED496-2D79-42FD-A0D2-3C949CAB4B0C}">
      <dsp:nvSpPr>
        <dsp:cNvPr id="0" name=""/>
        <dsp:cNvSpPr/>
      </dsp:nvSpPr>
      <dsp:spPr>
        <a:xfrm rot="5400000">
          <a:off x="-257327" y="1785463"/>
          <a:ext cx="1715514" cy="12008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12-15 мая 2023</a:t>
          </a:r>
          <a:endParaRPr lang="ru-RU" sz="2000" kern="1200" dirty="0"/>
        </a:p>
      </dsp:txBody>
      <dsp:txXfrm rot="-5400000">
        <a:off x="0" y="2128566"/>
        <a:ext cx="1200860" cy="514654"/>
      </dsp:txXfrm>
    </dsp:sp>
    <dsp:sp modelId="{3DEA8625-D14C-4B7E-B2EA-24C30F74BF1F}">
      <dsp:nvSpPr>
        <dsp:cNvPr id="0" name=""/>
        <dsp:cNvSpPr/>
      </dsp:nvSpPr>
      <dsp:spPr>
        <a:xfrm rot="5400000">
          <a:off x="3791473" y="-1062476"/>
          <a:ext cx="1115084" cy="62963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Загрузка данных первоклассников </a:t>
          </a:r>
          <a:b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из электронной очереди в «Предварительный прием»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Шаблоны УП ФОП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Проверки УП ФОП в СМИР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1200860" y="1582571"/>
        <a:ext cx="6241876" cy="1006216"/>
      </dsp:txXfrm>
    </dsp:sp>
    <dsp:sp modelId="{63230E75-E5F6-4435-8BFE-A1551E8CBEB7}">
      <dsp:nvSpPr>
        <dsp:cNvPr id="0" name=""/>
        <dsp:cNvSpPr/>
      </dsp:nvSpPr>
      <dsp:spPr>
        <a:xfrm rot="5400000">
          <a:off x="-257327" y="3308395"/>
          <a:ext cx="1715514" cy="12008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Август 2023</a:t>
          </a:r>
          <a:endParaRPr lang="ru-RU" sz="2000" kern="1200" dirty="0"/>
        </a:p>
      </dsp:txBody>
      <dsp:txXfrm rot="-5400000">
        <a:off x="0" y="3651498"/>
        <a:ext cx="1200860" cy="514654"/>
      </dsp:txXfrm>
    </dsp:sp>
    <dsp:sp modelId="{6592AF38-BD5A-4AEE-84CD-2177371DC55D}">
      <dsp:nvSpPr>
        <dsp:cNvPr id="0" name=""/>
        <dsp:cNvSpPr/>
      </dsp:nvSpPr>
      <dsp:spPr>
        <a:xfrm rot="5400000">
          <a:off x="3791473" y="460454"/>
          <a:ext cx="1115084" cy="629631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Доработка расписания 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Доработка модуля замен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Рабочие программы в соответствии с ФОП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1200860" y="3105501"/>
        <a:ext cx="6241876" cy="10062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372A5-2277-4D1B-8167-18470BD2F994}">
      <dsp:nvSpPr>
        <dsp:cNvPr id="0" name=""/>
        <dsp:cNvSpPr/>
      </dsp:nvSpPr>
      <dsp:spPr>
        <a:xfrm rot="5400000">
          <a:off x="-242925" y="247504"/>
          <a:ext cx="1619501" cy="11336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 5 мая </a:t>
          </a:r>
          <a:b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2023</a:t>
          </a:r>
          <a:endParaRPr lang="ru-RU" sz="20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1" y="571403"/>
        <a:ext cx="1133650" cy="485851"/>
      </dsp:txXfrm>
    </dsp:sp>
    <dsp:sp modelId="{67AD8885-4B93-4978-B372-F42877B5195E}">
      <dsp:nvSpPr>
        <dsp:cNvPr id="0" name=""/>
        <dsp:cNvSpPr/>
      </dsp:nvSpPr>
      <dsp:spPr>
        <a:xfrm rot="5400000">
          <a:off x="3788796" y="-2650565"/>
          <a:ext cx="1053229" cy="6363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Сбор данных от районов и формирование баз данных подсистемы «Параграф» городского уровня по состоянию на 01.05.2023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1133651" y="55994"/>
        <a:ext cx="6312106" cy="950401"/>
      </dsp:txXfrm>
    </dsp:sp>
    <dsp:sp modelId="{D8BED496-2D79-42FD-A0D2-3C949CAB4B0C}">
      <dsp:nvSpPr>
        <dsp:cNvPr id="0" name=""/>
        <dsp:cNvSpPr/>
      </dsp:nvSpPr>
      <dsp:spPr>
        <a:xfrm rot="5400000">
          <a:off x="-242925" y="1673377"/>
          <a:ext cx="1619501" cy="11336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до15.06 2023</a:t>
          </a:r>
          <a:endParaRPr lang="ru-RU" sz="2000" kern="1200" dirty="0"/>
        </a:p>
      </dsp:txBody>
      <dsp:txXfrm rot="-5400000">
        <a:off x="1" y="1997276"/>
        <a:ext cx="1133650" cy="485851"/>
      </dsp:txXfrm>
    </dsp:sp>
    <dsp:sp modelId="{3DEA8625-D14C-4B7E-B2EA-24C30F74BF1F}">
      <dsp:nvSpPr>
        <dsp:cNvPr id="0" name=""/>
        <dsp:cNvSpPr/>
      </dsp:nvSpPr>
      <dsp:spPr>
        <a:xfrm rot="5400000">
          <a:off x="3789073" y="-1224969"/>
          <a:ext cx="1052675" cy="6363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Внесение изменений для общеобразовательных программ и учебных планов (далее - УП) на 2023/2024 учебный год в подсистему «Параграф»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1133651" y="1481840"/>
        <a:ext cx="6312133" cy="949901"/>
      </dsp:txXfrm>
    </dsp:sp>
    <dsp:sp modelId="{63230E75-E5F6-4435-8BFE-A1551E8CBEB7}">
      <dsp:nvSpPr>
        <dsp:cNvPr id="0" name=""/>
        <dsp:cNvSpPr/>
      </dsp:nvSpPr>
      <dsp:spPr>
        <a:xfrm rot="5400000">
          <a:off x="-242925" y="3099250"/>
          <a:ext cx="1619501" cy="11336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3423149"/>
        <a:ext cx="1133650" cy="485851"/>
      </dsp:txXfrm>
    </dsp:sp>
    <dsp:sp modelId="{6592AF38-BD5A-4AEE-84CD-2177371DC55D}">
      <dsp:nvSpPr>
        <dsp:cNvPr id="0" name=""/>
        <dsp:cNvSpPr/>
      </dsp:nvSpPr>
      <dsp:spPr>
        <a:xfrm rot="5400000">
          <a:off x="3789073" y="200902"/>
          <a:ext cx="1052675" cy="6363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Выверка данных о поступающих учащихся</a:t>
          </a:r>
          <a:endParaRPr lang="ru-RU" sz="1800" b="1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1133651" y="2907712"/>
        <a:ext cx="6312133" cy="949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13749-5E3F-4E58-ABCF-24ADC0775C25}">
      <dsp:nvSpPr>
        <dsp:cNvPr id="0" name=""/>
        <dsp:cNvSpPr/>
      </dsp:nvSpPr>
      <dsp:spPr>
        <a:xfrm>
          <a:off x="-4520703" y="-693213"/>
          <a:ext cx="5385345" cy="5385345"/>
        </a:xfrm>
        <a:prstGeom prst="blockArc">
          <a:avLst>
            <a:gd name="adj1" fmla="val 18900000"/>
            <a:gd name="adj2" fmla="val 2700000"/>
            <a:gd name="adj3" fmla="val 401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FAA3E-5139-4BDF-8BAF-59832DD7902F}">
      <dsp:nvSpPr>
        <dsp:cNvPr id="0" name=""/>
        <dsp:cNvSpPr/>
      </dsp:nvSpPr>
      <dsp:spPr>
        <a:xfrm>
          <a:off x="378524" y="249852"/>
          <a:ext cx="7182767" cy="500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89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Настройки доступны после создания приказа</a:t>
          </a:r>
          <a:endParaRPr lang="ru-RU" sz="2000" b="1" kern="1200" dirty="0"/>
        </a:p>
      </dsp:txBody>
      <dsp:txXfrm>
        <a:off x="378524" y="249852"/>
        <a:ext cx="7182767" cy="500024"/>
      </dsp:txXfrm>
    </dsp:sp>
    <dsp:sp modelId="{B8C4D49A-47FB-47D9-9D75-73A7867D178D}">
      <dsp:nvSpPr>
        <dsp:cNvPr id="0" name=""/>
        <dsp:cNvSpPr/>
      </dsp:nvSpPr>
      <dsp:spPr>
        <a:xfrm>
          <a:off x="66008" y="187349"/>
          <a:ext cx="625030" cy="625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8D33B-AD9D-438B-B7AA-75FD4BE29E18}">
      <dsp:nvSpPr>
        <dsp:cNvPr id="0" name=""/>
        <dsp:cNvSpPr/>
      </dsp:nvSpPr>
      <dsp:spPr>
        <a:xfrm>
          <a:off x="736827" y="999649"/>
          <a:ext cx="6824464" cy="500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89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Для настройки используется Печать текущего года</a:t>
          </a:r>
          <a:endParaRPr lang="ru-RU" sz="2000" b="1" kern="1200" dirty="0"/>
        </a:p>
      </dsp:txBody>
      <dsp:txXfrm>
        <a:off x="736827" y="999649"/>
        <a:ext cx="6824464" cy="500024"/>
      </dsp:txXfrm>
    </dsp:sp>
    <dsp:sp modelId="{E3613D50-4664-4AEB-84BC-7179F2D396A3}">
      <dsp:nvSpPr>
        <dsp:cNvPr id="0" name=""/>
        <dsp:cNvSpPr/>
      </dsp:nvSpPr>
      <dsp:spPr>
        <a:xfrm>
          <a:off x="424311" y="937146"/>
          <a:ext cx="625030" cy="625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318A9-8DF8-4314-977F-0B15B706D4A2}">
      <dsp:nvSpPr>
        <dsp:cNvPr id="0" name=""/>
        <dsp:cNvSpPr/>
      </dsp:nvSpPr>
      <dsp:spPr>
        <a:xfrm>
          <a:off x="846797" y="1749446"/>
          <a:ext cx="6714493" cy="500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89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Документ появляется в списке после его сохранения</a:t>
          </a:r>
          <a:endParaRPr lang="ru-RU" sz="2000" b="1" kern="1200" dirty="0"/>
        </a:p>
      </dsp:txBody>
      <dsp:txXfrm>
        <a:off x="846797" y="1749446"/>
        <a:ext cx="6714493" cy="500024"/>
      </dsp:txXfrm>
    </dsp:sp>
    <dsp:sp modelId="{ECFA3BD4-AA6C-4B64-B509-15453FE35D24}">
      <dsp:nvSpPr>
        <dsp:cNvPr id="0" name=""/>
        <dsp:cNvSpPr/>
      </dsp:nvSpPr>
      <dsp:spPr>
        <a:xfrm>
          <a:off x="534282" y="1686943"/>
          <a:ext cx="625030" cy="625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91CF27-E511-4BAA-A95C-9A52887FAC1C}">
      <dsp:nvSpPr>
        <dsp:cNvPr id="0" name=""/>
        <dsp:cNvSpPr/>
      </dsp:nvSpPr>
      <dsp:spPr>
        <a:xfrm>
          <a:off x="736827" y="2499243"/>
          <a:ext cx="6824464" cy="500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895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Некоторые команды доступны после выбора бланка</a:t>
          </a:r>
          <a:endParaRPr lang="ru-RU" sz="2000" b="1" kern="1200" dirty="0"/>
        </a:p>
      </dsp:txBody>
      <dsp:txXfrm>
        <a:off x="736827" y="2499243"/>
        <a:ext cx="6824464" cy="500024"/>
      </dsp:txXfrm>
    </dsp:sp>
    <dsp:sp modelId="{928D18EA-EF35-4C69-9238-5104A4114A10}">
      <dsp:nvSpPr>
        <dsp:cNvPr id="0" name=""/>
        <dsp:cNvSpPr/>
      </dsp:nvSpPr>
      <dsp:spPr>
        <a:xfrm>
          <a:off x="424311" y="2436740"/>
          <a:ext cx="625030" cy="625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5F242-E9E1-4344-83BB-DC2902A03F70}">
      <dsp:nvSpPr>
        <dsp:cNvPr id="0" name=""/>
        <dsp:cNvSpPr/>
      </dsp:nvSpPr>
      <dsp:spPr>
        <a:xfrm>
          <a:off x="378524" y="3249040"/>
          <a:ext cx="7182767" cy="5000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6895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Запись в личном деле появляется после внесения в книгу выдачи</a:t>
          </a:r>
          <a:endParaRPr lang="ru-RU" sz="1800" b="1" kern="1200" dirty="0"/>
        </a:p>
      </dsp:txBody>
      <dsp:txXfrm>
        <a:off x="378524" y="3249040"/>
        <a:ext cx="7182767" cy="500024"/>
      </dsp:txXfrm>
    </dsp:sp>
    <dsp:sp modelId="{3FD91ABC-DCA0-4711-8FFB-35D102B5C00A}">
      <dsp:nvSpPr>
        <dsp:cNvPr id="0" name=""/>
        <dsp:cNvSpPr/>
      </dsp:nvSpPr>
      <dsp:spPr>
        <a:xfrm>
          <a:off x="66008" y="3186537"/>
          <a:ext cx="625030" cy="6250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96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7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21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97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22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5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06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44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99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488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5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60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7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962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081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2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2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1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3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3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9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28AC-5B50-4F73-A6F8-55A7B74136B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CC04E-3AFE-441A-9947-E9DAC035B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7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328AC-5B50-4F73-A6F8-55A7B74136BB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CC04E-3AFE-441A-9947-E9DAC035BC4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3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5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7224" y="925804"/>
            <a:ext cx="6720806" cy="3188043"/>
          </a:xfrm>
        </p:spPr>
        <p:txBody>
          <a:bodyPr>
            <a:noAutofit/>
          </a:bodyPr>
          <a:lstStyle/>
          <a:p>
            <a:pPr algn="l"/>
            <a:r>
              <a:rPr lang="ru-RU" sz="4400" b="1" dirty="0">
                <a:solidFill>
                  <a:srgbClr val="3B3C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Организация работы </a:t>
            </a:r>
            <a:br>
              <a:rPr lang="ru-RU" sz="4400" b="1" dirty="0">
                <a:solidFill>
                  <a:srgbClr val="3B3C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3B3C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 завершению текущего и подготовке к следующему учебному году в ИС Параграф</a:t>
            </a:r>
            <a:endParaRPr lang="en-US" sz="4400" b="1" dirty="0">
              <a:solidFill>
                <a:srgbClr val="3B3C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298" y="402864"/>
            <a:ext cx="8237838" cy="40011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ово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ждения региональных информационных систем и ресурсов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90298" y="5537077"/>
            <a:ext cx="2700126" cy="588063"/>
          </a:xfrm>
        </p:spPr>
        <p:txBody>
          <a:bodyPr>
            <a:normAutofit fontScale="92500" lnSpcReduction="20000"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Невзорова Ирина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Павловна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сектором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базами данных</a:t>
            </a:r>
          </a:p>
          <a:p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386" y="1256923"/>
            <a:ext cx="719273" cy="83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5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481" y="736531"/>
            <a:ext cx="6624102" cy="88665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3B3C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Настройки для класса</a:t>
            </a:r>
            <a:endParaRPr lang="ru-RU" sz="4800" b="1" dirty="0">
              <a:solidFill>
                <a:srgbClr val="3B3C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81" y="1837311"/>
            <a:ext cx="5553785" cy="317141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517409" y="3246114"/>
            <a:ext cx="3575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настройки класса наследовались для учеников их требуется сохранить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3548" y="5222852"/>
            <a:ext cx="3721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Предметы из учебного плана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предметов как в УП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5729717" y="4284558"/>
            <a:ext cx="370156" cy="331233"/>
          </a:xfrm>
          <a:prstGeom prst="rightArrow">
            <a:avLst/>
          </a:prstGeom>
          <a:solidFill>
            <a:srgbClr val="B32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6200000" flipV="1">
            <a:off x="1787788" y="4872157"/>
            <a:ext cx="370156" cy="331233"/>
          </a:xfrm>
          <a:prstGeom prst="rightArrow">
            <a:avLst/>
          </a:prstGeom>
          <a:solidFill>
            <a:srgbClr val="B32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72" y="1837311"/>
            <a:ext cx="1698540" cy="83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1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808" y="805257"/>
            <a:ext cx="7218813" cy="77747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3B3C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Индивидуальный проект</a:t>
            </a:r>
            <a:endParaRPr lang="ru-RU" sz="4800" b="1" dirty="0">
              <a:solidFill>
                <a:srgbClr val="3B3C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10" y="1936243"/>
            <a:ext cx="4353702" cy="10451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450310" y="3653946"/>
            <a:ext cx="2661380" cy="21391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3493826" y="3653946"/>
            <a:ext cx="5227093" cy="14193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Рисунок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320" y="5762333"/>
            <a:ext cx="5642316" cy="9724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999638" y="1936243"/>
            <a:ext cx="3721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Тему вносят в личных делах обучающихся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808" y="3195302"/>
            <a:ext cx="3642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будет включен в приложение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99638" y="2906336"/>
            <a:ext cx="4012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 перенести его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доп. сведения в настройках класса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16656" y="5266517"/>
            <a:ext cx="5117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доп. сведениях можно внести отметку по ИП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 rot="16200000" flipV="1">
            <a:off x="1198932" y="5596716"/>
            <a:ext cx="370156" cy="331233"/>
          </a:xfrm>
          <a:prstGeom prst="rightArrow">
            <a:avLst/>
          </a:prstGeom>
          <a:solidFill>
            <a:srgbClr val="B32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6200000" flipV="1">
            <a:off x="7307543" y="4201871"/>
            <a:ext cx="370156" cy="331233"/>
          </a:xfrm>
          <a:prstGeom prst="rightArrow">
            <a:avLst/>
          </a:prstGeom>
          <a:solidFill>
            <a:srgbClr val="B32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flipV="1">
            <a:off x="7997519" y="5947411"/>
            <a:ext cx="273024" cy="255652"/>
          </a:xfrm>
          <a:prstGeom prst="rightArrow">
            <a:avLst/>
          </a:prstGeom>
          <a:solidFill>
            <a:srgbClr val="B32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1889382" y="1992452"/>
            <a:ext cx="370156" cy="331233"/>
          </a:xfrm>
          <a:prstGeom prst="rightArrow">
            <a:avLst/>
          </a:prstGeom>
          <a:solidFill>
            <a:srgbClr val="B32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5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883" y="824099"/>
            <a:ext cx="7068687" cy="106133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3B3C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Рекомендуемые отметки 9 класс</a:t>
            </a:r>
            <a:endParaRPr lang="ru-RU" sz="4800" b="1" dirty="0">
              <a:solidFill>
                <a:srgbClr val="3B3C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1143" y="2013050"/>
            <a:ext cx="3452832" cy="44012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962116" y="2108584"/>
            <a:ext cx="35070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Рекомендуемая отметка для основного уровня вычисляется как средняя годовой за 9 класс и экзаменационной.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экзаменационной рекомендуемая равна годовой за 9 класс.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изучение предмета закончилось ранее и </a:t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9 классе отметки нет, выводится годовая за последний год изучения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812" y="1703231"/>
            <a:ext cx="772304" cy="81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703282"/>
            <a:ext cx="6440890" cy="87113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3B3C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Справка по отметкам</a:t>
            </a:r>
            <a:endParaRPr lang="ru-RU" sz="4800" b="1" dirty="0">
              <a:solidFill>
                <a:srgbClr val="3B3C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441" y="1926513"/>
            <a:ext cx="4628866" cy="25572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425" y="4039739"/>
            <a:ext cx="3779065" cy="22109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41562" y="2107984"/>
            <a:ext cx="25103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Щелчок на предмет открывает справку по отметкам ученика по этому предмету за весь период обучения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2474" y="4966139"/>
            <a:ext cx="2510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Справка доступна до момента сохранения документа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3056285" y="2920843"/>
            <a:ext cx="370156" cy="331233"/>
          </a:xfrm>
          <a:prstGeom prst="rightArrow">
            <a:avLst/>
          </a:prstGeom>
          <a:solidFill>
            <a:srgbClr val="B32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2809" y="5268036"/>
            <a:ext cx="414288" cy="621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199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869" y="832512"/>
            <a:ext cx="5677773" cy="759219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3B3C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Настройка печати</a:t>
            </a:r>
            <a:endParaRPr lang="ru-RU" sz="4800" b="1" dirty="0">
              <a:solidFill>
                <a:srgbClr val="3B3C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24456" y="1800799"/>
            <a:ext cx="7232821" cy="837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60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меню добавлена кнопка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настройки листа при печати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6827" y="4495284"/>
            <a:ext cx="750450" cy="1212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53370"/>
          <a:stretch/>
        </p:blipFill>
        <p:spPr>
          <a:xfrm>
            <a:off x="937826" y="2847203"/>
            <a:ext cx="7019451" cy="4419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Стрелка вправо 5"/>
          <p:cNvSpPr/>
          <p:nvPr/>
        </p:nvSpPr>
        <p:spPr>
          <a:xfrm rot="5400000">
            <a:off x="5614960" y="2500160"/>
            <a:ext cx="255345" cy="254021"/>
          </a:xfrm>
          <a:prstGeom prst="rightArrow">
            <a:avLst/>
          </a:prstGeom>
          <a:solidFill>
            <a:srgbClr val="B32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937825" y="3498177"/>
            <a:ext cx="6077123" cy="29708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8853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083" y="669189"/>
            <a:ext cx="6099696" cy="129134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3B3C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Потоковая печать приложений</a:t>
            </a:r>
            <a:endParaRPr lang="ru-RU" sz="4800" b="1" dirty="0">
              <a:solidFill>
                <a:srgbClr val="3B3C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84" y="2974658"/>
            <a:ext cx="7737428" cy="15973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89800" y="2113651"/>
            <a:ext cx="4612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доступны после выделения учебного года и уровня образования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1935639" y="2994120"/>
            <a:ext cx="370156" cy="331233"/>
          </a:xfrm>
          <a:prstGeom prst="rightArrow">
            <a:avLst/>
          </a:prstGeom>
          <a:solidFill>
            <a:srgbClr val="B32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5698949" y="2563382"/>
            <a:ext cx="370156" cy="331233"/>
          </a:xfrm>
          <a:prstGeom prst="rightArrow">
            <a:avLst/>
          </a:prstGeom>
          <a:solidFill>
            <a:srgbClr val="B32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89800" y="4831649"/>
            <a:ext cx="686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поток будут включены приложения тех аттестатов, для которых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выбраны бланки</a:t>
            </a:r>
            <a:endParaRPr lang="ru-RU" sz="2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11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4274" y="646036"/>
            <a:ext cx="6605517" cy="129134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3B3C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Печать документов со статусом «распечатан»</a:t>
            </a:r>
            <a:endParaRPr lang="ru-RU" b="1" dirty="0">
              <a:solidFill>
                <a:srgbClr val="3B3C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868" y="1963509"/>
            <a:ext cx="8502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Добавлена возможность печати аттестатов вне зависимости от статуса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58" y="2558527"/>
            <a:ext cx="7332937" cy="21331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Стрелка вправо 6"/>
          <p:cNvSpPr/>
          <p:nvPr/>
        </p:nvSpPr>
        <p:spPr>
          <a:xfrm rot="5400000">
            <a:off x="7118335" y="4056388"/>
            <a:ext cx="229033" cy="244737"/>
          </a:xfrm>
          <a:prstGeom prst="rightArrow">
            <a:avLst/>
          </a:prstGeom>
          <a:solidFill>
            <a:srgbClr val="B32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567445" y="3140909"/>
            <a:ext cx="3119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Кнопка Печать доступна для аттестатов со статусом «Распечатан»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058" y="5246516"/>
            <a:ext cx="7452174" cy="122477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68914" y="4711829"/>
            <a:ext cx="73962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Кнопка открывает стандартное окно для печати аттестата</a:t>
            </a:r>
            <a:endParaRPr lang="ru-RU" sz="2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6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00950"/>
            <a:ext cx="6063255" cy="132556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3B3C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Выдача бланка взамен испорченного</a:t>
            </a:r>
            <a:endParaRPr lang="ru-RU" b="1" dirty="0">
              <a:solidFill>
                <a:srgbClr val="3B3C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71" y="2052613"/>
            <a:ext cx="4953284" cy="9642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09" y="3100585"/>
            <a:ext cx="4771597" cy="12247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28" y="4393513"/>
            <a:ext cx="4502907" cy="9714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Рисунок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074" y="5526247"/>
            <a:ext cx="5008550" cy="96988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8" y="2280235"/>
            <a:ext cx="748346" cy="7483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142" y="3784646"/>
            <a:ext cx="777941" cy="5251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872" y="2717748"/>
            <a:ext cx="886163" cy="5981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32" y="5479800"/>
            <a:ext cx="1023582" cy="10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669190"/>
            <a:ext cx="6072401" cy="65464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3B3C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Присвоение номеров</a:t>
            </a:r>
            <a:endParaRPr lang="ru-RU" sz="4800" b="1" dirty="0">
              <a:solidFill>
                <a:srgbClr val="3B3C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930096" y="3621411"/>
            <a:ext cx="3278438" cy="305879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901604" y="2251544"/>
            <a:ext cx="7068687" cy="11949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78069" y="3621411"/>
            <a:ext cx="3203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приказы по уровню образования должны быть утверждены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нумерации дубликатов имеется отдельная команда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 flipH="1">
            <a:off x="3186584" y="5523094"/>
            <a:ext cx="314306" cy="249910"/>
          </a:xfrm>
          <a:prstGeom prst="rightArrow">
            <a:avLst/>
          </a:prstGeom>
          <a:solidFill>
            <a:srgbClr val="B32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628650" y="1492279"/>
            <a:ext cx="7860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Изменился вид книги выдачи, для отображения данных приложения используется всплывающее окно, добавлен столбец Рег. №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65" y="3728813"/>
            <a:ext cx="1299166" cy="1299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7525" y="569998"/>
            <a:ext cx="5349923" cy="132556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3B3C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Печать книги </a:t>
            </a:r>
            <a:br>
              <a:rPr lang="ru-RU" b="1" dirty="0" smtClean="0">
                <a:solidFill>
                  <a:srgbClr val="3B3C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3B3C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выгрузка в ФРДО</a:t>
            </a:r>
            <a:endParaRPr lang="ru-RU" b="1" dirty="0">
              <a:solidFill>
                <a:srgbClr val="3B3C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40" y="2060814"/>
            <a:ext cx="7379318" cy="136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809340" y="3756096"/>
            <a:ext cx="3052976" cy="28121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4955172" y="3692823"/>
            <a:ext cx="3233486" cy="287546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Стрелка вправо 5"/>
          <p:cNvSpPr/>
          <p:nvPr/>
        </p:nvSpPr>
        <p:spPr>
          <a:xfrm rot="10800000" flipV="1">
            <a:off x="8188658" y="2743202"/>
            <a:ext cx="370156" cy="331233"/>
          </a:xfrm>
          <a:prstGeom prst="rightArrow">
            <a:avLst/>
          </a:prstGeom>
          <a:solidFill>
            <a:srgbClr val="B32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5682" y="4435397"/>
            <a:ext cx="786123" cy="10237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062" y="1189434"/>
            <a:ext cx="876270" cy="60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90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2554" y="567536"/>
            <a:ext cx="6522777" cy="1070195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3B3C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Плановые обновления</a:t>
            </a:r>
            <a:br>
              <a:rPr lang="ru-RU" sz="4800" b="1" dirty="0" smtClean="0">
                <a:solidFill>
                  <a:srgbClr val="3B3C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rgbClr val="3B3C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 Параграф</a:t>
            </a:r>
            <a:endParaRPr lang="ru-RU" sz="4800" b="1" dirty="0">
              <a:solidFill>
                <a:srgbClr val="3B3C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333257673"/>
              </p:ext>
            </p:extLst>
          </p:nvPr>
        </p:nvGraphicFramePr>
        <p:xfrm>
          <a:off x="882554" y="1934042"/>
          <a:ext cx="7497171" cy="4771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771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775" y="951759"/>
            <a:ext cx="5841982" cy="755553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3B3C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Печать аттестатов</a:t>
            </a:r>
            <a:endParaRPr lang="ru-RU" sz="4800" b="1" dirty="0">
              <a:solidFill>
                <a:srgbClr val="3B3C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77154441"/>
              </p:ext>
            </p:extLst>
          </p:nvPr>
        </p:nvGraphicFramePr>
        <p:xfrm>
          <a:off x="1132764" y="2381131"/>
          <a:ext cx="7615450" cy="399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6" y="3728769"/>
            <a:ext cx="959400" cy="9797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4656" y="1787824"/>
            <a:ext cx="6809781" cy="5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8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88274" y="2586710"/>
            <a:ext cx="7614281" cy="374877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477025" y="5733549"/>
            <a:ext cx="4257799" cy="493751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spc="0" normalizeH="0" baseline="0" noProof="0" dirty="0">
                <a:ln w="3175" cmpd="sng">
                  <a:noFill/>
                </a:ln>
                <a:solidFill>
                  <a:srgbClr val="4D8A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888274" y="1392479"/>
            <a:ext cx="6860232" cy="725632"/>
          </a:xfrm>
          <a:prstGeom prst="round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rgbClr val="3C7F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Контактные данные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37536" y="2586710"/>
            <a:ext cx="48683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E80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ГБУ ДПО «</a:t>
            </a:r>
            <a:r>
              <a:rPr kumimoji="0" lang="ru-RU" sz="20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3E80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СПбЦОКОиИТ</a:t>
            </a:r>
            <a:r>
              <a:rPr kumimoji="0" lang="ru-RU" sz="2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E808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»</a:t>
            </a:r>
          </a:p>
          <a:p>
            <a:pPr marL="35877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E808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отдел сопровождения региональных </a:t>
            </a:r>
            <a:r>
              <a:rPr kumimoji="0" lang="ru-RU" sz="20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3E808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3E808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3E808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информационных </a:t>
            </a:r>
            <a:r>
              <a:rPr kumimoji="0" lang="ru-RU" sz="2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E808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систем и ресурсов</a:t>
            </a:r>
          </a:p>
          <a:p>
            <a:pPr marL="358775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 w="3175" cmpd="sng">
                <a:noFill/>
              </a:ln>
              <a:solidFill>
                <a:srgbClr val="3E8086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11652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3E808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начальник </a:t>
            </a:r>
            <a:r>
              <a:rPr kumimoji="0" lang="ru-RU" sz="2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E808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отдела: т.</a:t>
            </a:r>
            <a:r>
              <a:rPr kumimoji="0" lang="ru-RU" sz="2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3E808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E808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717-53-37</a:t>
            </a:r>
            <a:r>
              <a:rPr kumimoji="0" lang="ru-RU" sz="2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3E808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</a:p>
          <a:p>
            <a:pPr marL="11652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E808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методисты отдела: т. 717-54-20 </a:t>
            </a:r>
          </a:p>
          <a:p>
            <a:pPr marL="1165225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E808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e-</a:t>
            </a:r>
            <a:r>
              <a:rPr kumimoji="0" lang="ru-RU" sz="2000" b="0" i="0" u="none" strike="noStrike" kern="1200" cap="none" spc="0" normalizeH="0" baseline="0" noProof="0" dirty="0" err="1">
                <a:ln w="3175" cmpd="sng">
                  <a:noFill/>
                </a:ln>
                <a:solidFill>
                  <a:srgbClr val="3E808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mail</a:t>
            </a:r>
            <a:r>
              <a:rPr kumimoji="0" lang="ru-RU" sz="2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3E808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: </a:t>
            </a:r>
            <a:r>
              <a:rPr kumimoji="0" lang="ru-RU" sz="2000" b="0" i="0" u="sng" strike="noStrike" kern="1200" cap="none" spc="0" normalizeH="0" baseline="0" noProof="0" dirty="0" smtClean="0">
                <a:ln w="3175" cmpd="sng">
                  <a:noFill/>
                </a:ln>
                <a:solidFill>
                  <a:srgbClr val="3E8086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ia@rcokoit.ru </a:t>
            </a:r>
            <a:endParaRPr kumimoji="0" lang="ru-RU" sz="2000" b="0" i="0" u="sng" strike="noStrike" kern="1200" cap="none" spc="0" normalizeH="0" baseline="0" noProof="0" dirty="0">
              <a:ln w="3175" cmpd="sng">
                <a:noFill/>
              </a:ln>
              <a:solidFill>
                <a:srgbClr val="3E8086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748" y="4313010"/>
            <a:ext cx="692627" cy="51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13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231" y="731310"/>
            <a:ext cx="4913752" cy="920069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3B3C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Регламент работ </a:t>
            </a:r>
            <a:endParaRPr lang="ru-RU" sz="4800" b="1" dirty="0">
              <a:solidFill>
                <a:srgbClr val="3B3C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851331184"/>
              </p:ext>
            </p:extLst>
          </p:nvPr>
        </p:nvGraphicFramePr>
        <p:xfrm>
          <a:off x="882554" y="1934042"/>
          <a:ext cx="7497171" cy="448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65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3968" y="690367"/>
            <a:ext cx="5609788" cy="1325563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новой версии</a:t>
            </a:r>
            <a:r>
              <a:rPr lang="ru-RU" b="1" dirty="0">
                <a:solidFill>
                  <a:srgbClr val="3C7F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3.23.04.24</a:t>
            </a:r>
            <a:endParaRPr lang="ru-RU" sz="4800" b="1" dirty="0">
              <a:solidFill>
                <a:srgbClr val="3B3C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88361" y="2206441"/>
            <a:ext cx="8355388" cy="35053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изменения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0" lvl="2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Устранена проблема при выбытии ученика на семейное образование</a:t>
            </a:r>
            <a:endParaRPr lang="en-US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0" lvl="2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Добавление документов, удостоверяющих личность работает корректно и в тонком клиенте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3900" lvl="2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обновлении выполняется повторная конвертация данных документов об образовании</a:t>
            </a:r>
          </a:p>
          <a:p>
            <a:pPr marL="723900" lvl="2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приеме ученика можно внести номер автоматически создаваемого приказа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756" y="1243966"/>
            <a:ext cx="842815" cy="10012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567" y="5502247"/>
            <a:ext cx="4503762" cy="80004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639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0662" y="627797"/>
            <a:ext cx="6372651" cy="1062892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3B3C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Конвертация данных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60662" y="1879207"/>
            <a:ext cx="7486595" cy="32932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обновлении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выполнена повторная конвертация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Приложений, в которых использовались кавычки и апострофы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Потерянных дубликатов и аттестатов, выданных взамен испорченных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Исправлены ошибки конвертации в другой год выдачи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498" y="4981107"/>
            <a:ext cx="2911637" cy="119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61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8207" y="528899"/>
            <a:ext cx="6058753" cy="1272605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3B3C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Проверка 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215" y="1934808"/>
            <a:ext cx="7519063" cy="1518076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сразу после обновления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наличие данных в приложении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«Документы об образовании»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591" y="3452884"/>
            <a:ext cx="2229418" cy="14862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34" y="3375722"/>
            <a:ext cx="2084588" cy="1563441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923215" y="5299724"/>
            <a:ext cx="7366662" cy="828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spcAft>
                <a:spcPts val="600"/>
              </a:spcAft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 открыт доступ к старой книге выдачи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толстом клиенте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01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28650" y="600950"/>
            <a:ext cx="7901201" cy="132556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3B3C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</a:t>
            </a:r>
            <a:r>
              <a:rPr lang="ru-RU" b="1" dirty="0">
                <a:solidFill>
                  <a:srgbClr val="3B3C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–приложение</a:t>
            </a:r>
            <a:br>
              <a:rPr lang="ru-RU" b="1" dirty="0">
                <a:solidFill>
                  <a:srgbClr val="3B3C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3B3C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Документы об образовании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23" y="2129269"/>
            <a:ext cx="1975620" cy="662959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1421433" y="2994984"/>
            <a:ext cx="4930723" cy="29881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5257" y="3415232"/>
            <a:ext cx="1153147" cy="18624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54904" y="1962986"/>
            <a:ext cx="5874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3B3C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и </a:t>
            </a:r>
            <a:r>
              <a:rPr lang="ru-RU" sz="4000" b="1" dirty="0" err="1" smtClean="0">
                <a:solidFill>
                  <a:srgbClr val="3B3C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Лайфхаки</a:t>
            </a:r>
            <a:endParaRPr lang="ru-RU" sz="4000" b="1" dirty="0">
              <a:solidFill>
                <a:srgbClr val="3B3C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04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573" y="457983"/>
            <a:ext cx="5471899" cy="103678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3B3C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Общие настройки</a:t>
            </a:r>
            <a:endParaRPr lang="ru-RU" sz="4800" b="1" dirty="0">
              <a:solidFill>
                <a:srgbClr val="3B3C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84" y="3501590"/>
            <a:ext cx="1379207" cy="1379207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4" y="2071327"/>
            <a:ext cx="8161362" cy="12900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Рисунок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84" y="5181051"/>
            <a:ext cx="5293696" cy="14093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Рисунок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751" y="3576514"/>
            <a:ext cx="3184512" cy="14162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037736" y="3837250"/>
            <a:ext cx="3266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Добавлено поле в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Личных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делах сотрудника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856260" y="4661482"/>
            <a:ext cx="370156" cy="331233"/>
          </a:xfrm>
          <a:prstGeom prst="rightArrow">
            <a:avLst/>
          </a:prstGeom>
          <a:solidFill>
            <a:srgbClr val="B32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864007" y="5285583"/>
            <a:ext cx="30889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аттестатах и дубликатах используется полное наименование в винительном падеже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flipH="1">
            <a:off x="3563499" y="6137242"/>
            <a:ext cx="370156" cy="331233"/>
          </a:xfrm>
          <a:prstGeom prst="rightArrow">
            <a:avLst/>
          </a:prstGeom>
          <a:solidFill>
            <a:srgbClr val="B32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58386" y="1582267"/>
            <a:ext cx="79020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Добавлено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расчетное поле количество «Свободных» бланков</a:t>
            </a:r>
            <a:endParaRPr lang="ru-RU" sz="2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8136539" y="1672766"/>
            <a:ext cx="322595" cy="274796"/>
          </a:xfrm>
          <a:prstGeom prst="rightArrow">
            <a:avLst/>
          </a:prstGeom>
          <a:solidFill>
            <a:srgbClr val="B32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27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197" y="696870"/>
            <a:ext cx="5393000" cy="1350871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3B3C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Печать аттестатов для классов ГИА</a:t>
            </a:r>
            <a:endParaRPr lang="ru-RU" sz="4800" b="1" dirty="0">
              <a:solidFill>
                <a:srgbClr val="3B3C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775788" y="2196273"/>
            <a:ext cx="3143250" cy="1323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53" y="3886806"/>
            <a:ext cx="5943600" cy="14630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544705" y="2293312"/>
            <a:ext cx="3266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настройке приказов доступны учащиеся выпускных классов ГИА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0049" y="5696844"/>
            <a:ext cx="7112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 приказах доступны только выпускные классы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6200000" flipV="1">
            <a:off x="6810166" y="5178712"/>
            <a:ext cx="370156" cy="331233"/>
          </a:xfrm>
          <a:prstGeom prst="rightArrow">
            <a:avLst/>
          </a:prstGeom>
          <a:solidFill>
            <a:srgbClr val="B32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 flipV="1">
            <a:off x="2169041" y="3242271"/>
            <a:ext cx="356743" cy="285413"/>
          </a:xfrm>
          <a:prstGeom prst="rightArrow">
            <a:avLst/>
          </a:prstGeom>
          <a:solidFill>
            <a:srgbClr val="B327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72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683</TotalTime>
  <Words>623</Words>
  <Application>Microsoft Office PowerPoint</Application>
  <PresentationFormat>Экран (4:3)</PresentationFormat>
  <Paragraphs>92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Office Theme</vt:lpstr>
      <vt:lpstr>1_Office Theme</vt:lpstr>
      <vt:lpstr>Организация работы  по завершению текущего и подготовке к следующему учебному году в ИС Параграф</vt:lpstr>
      <vt:lpstr>Плановые обновления ИС Параграф</vt:lpstr>
      <vt:lpstr>Регламент работ </vt:lpstr>
      <vt:lpstr>Представление новой версии 3.23.04.24</vt:lpstr>
      <vt:lpstr>Конвертация данных</vt:lpstr>
      <vt:lpstr>Проверка данных</vt:lpstr>
      <vt:lpstr>WEB –приложение Документы об образовании</vt:lpstr>
      <vt:lpstr>Общие настройки</vt:lpstr>
      <vt:lpstr>Печать аттестатов для классов ГИА</vt:lpstr>
      <vt:lpstr>Настройки для класса</vt:lpstr>
      <vt:lpstr>Индивидуальный проект</vt:lpstr>
      <vt:lpstr>Рекомендуемые отметки 9 класс</vt:lpstr>
      <vt:lpstr>Справка по отметкам</vt:lpstr>
      <vt:lpstr>Настройка печати</vt:lpstr>
      <vt:lpstr>Потоковая печать приложений</vt:lpstr>
      <vt:lpstr>Печать документов со статусом «распечатан»</vt:lpstr>
      <vt:lpstr>Выдача бланка взамен испорченного</vt:lpstr>
      <vt:lpstr>Присвоение номеров</vt:lpstr>
      <vt:lpstr>Печать книги  и выгрузка в ФРДО</vt:lpstr>
      <vt:lpstr>Печать аттестатов</vt:lpstr>
      <vt:lpstr>Контактные данные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User</cp:lastModifiedBy>
  <cp:revision>133</cp:revision>
  <dcterms:created xsi:type="dcterms:W3CDTF">2020-05-19T06:31:28Z</dcterms:created>
  <dcterms:modified xsi:type="dcterms:W3CDTF">2023-04-24T20:16:53Z</dcterms:modified>
</cp:coreProperties>
</file>