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B8DE-1CCB-429A-ADCB-E5D1C81E865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C3C2-8780-4D5C-BABC-B42AAB10A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7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B8DE-1CCB-429A-ADCB-E5D1C81E865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5C3C2-8780-4D5C-BABC-B42AAB10A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8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35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3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3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4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24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7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6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2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0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5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77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71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933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Афанцова</dc:creator>
  <cp:lastModifiedBy>Оксана Афанцова</cp:lastModifiedBy>
  <cp:revision>1</cp:revision>
  <dcterms:created xsi:type="dcterms:W3CDTF">2024-11-12T12:05:17Z</dcterms:created>
  <dcterms:modified xsi:type="dcterms:W3CDTF">2024-11-12T12:05:17Z</dcterms:modified>
</cp:coreProperties>
</file>