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65" r:id="rId5"/>
    <p:sldId id="322" r:id="rId6"/>
    <p:sldId id="321" r:id="rId7"/>
    <p:sldId id="323" r:id="rId8"/>
    <p:sldId id="320" r:id="rId9"/>
    <p:sldId id="314" r:id="rId10"/>
    <p:sldId id="325" r:id="rId11"/>
    <p:sldId id="329" r:id="rId12"/>
    <p:sldId id="339" r:id="rId13"/>
    <p:sldId id="340" r:id="rId14"/>
    <p:sldId id="338" r:id="rId15"/>
    <p:sldId id="341" r:id="rId16"/>
    <p:sldId id="330" r:id="rId17"/>
    <p:sldId id="326" r:id="rId18"/>
    <p:sldId id="328" r:id="rId19"/>
    <p:sldId id="331" r:id="rId20"/>
    <p:sldId id="342" r:id="rId21"/>
    <p:sldId id="332" r:id="rId22"/>
    <p:sldId id="333" r:id="rId23"/>
    <p:sldId id="334" r:id="rId24"/>
    <p:sldId id="344" r:id="rId25"/>
    <p:sldId id="345" r:id="rId26"/>
    <p:sldId id="336" r:id="rId27"/>
    <p:sldId id="327" r:id="rId28"/>
  </p:sldIdLst>
  <p:sldSz cx="12188825" cy="6858000"/>
  <p:notesSz cx="6858000" cy="9144000"/>
  <p:custDataLst>
    <p:tags r:id="rId31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91" d="100"/>
          <a:sy n="91" d="100"/>
        </p:scale>
        <p:origin x="96" y="48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5" qsCatId="simple" csTypeId="urn:microsoft.com/office/officeart/2005/8/colors/accent1_5" csCatId="accent1" phldr="1"/>
      <dgm:spPr/>
      <dgm:t>
        <a:bodyPr rtlCol="0"/>
        <a:lstStyle/>
        <a:p>
          <a:pPr rtl="0"/>
          <a:endParaRPr lang="en-US"/>
        </a:p>
      </dgm:t>
    </dgm:pt>
    <dgm:pt modelId="{FB986F71-3126-4196-BD30-74AEDC39A1CA}">
      <dgm:prSet phldrT="[Text]"/>
      <dgm:spPr/>
      <dgm:t>
        <a:bodyPr rtlCol="0"/>
        <a:lstStyle/>
        <a:p>
          <a:pPr rtl="0"/>
          <a:r>
            <a:rPr lang="ru" dirty="0" smtClean="0"/>
            <a:t>Синхронизация</a:t>
          </a:r>
          <a:endParaRPr lang="en-US" dirty="0"/>
        </a:p>
      </dgm:t>
    </dgm:pt>
    <dgm:pt modelId="{9B3CE34A-9B3E-4D5F-94E0-DFBB94FF5A03}" type="parTrans" cxnId="{1423FC72-83C7-4510-8021-28EAEA493E68}">
      <dgm:prSet/>
      <dgm:spPr/>
      <dgm:t>
        <a:bodyPr rtlCol="0"/>
        <a:lstStyle/>
        <a:p>
          <a:pPr rtl="0"/>
          <a:endParaRPr lang="en-US"/>
        </a:p>
      </dgm:t>
    </dgm:pt>
    <dgm:pt modelId="{D0B150DF-3AA4-454C-8652-25880449C422}" type="sibTrans" cxnId="{1423FC72-83C7-4510-8021-28EAEA493E68}">
      <dgm:prSet/>
      <dgm:spPr/>
      <dgm:t>
        <a:bodyPr rtlCol="0"/>
        <a:lstStyle/>
        <a:p>
          <a:pPr rtl="0"/>
          <a:endParaRPr lang="en-US"/>
        </a:p>
      </dgm:t>
    </dgm:pt>
    <dgm:pt modelId="{AB2E8498-CC81-452F-A895-08F3845AA347}">
      <dgm:prSet phldrT="[Text]" custT="1"/>
      <dgm:spPr/>
      <dgm:t>
        <a:bodyPr rtlCol="0"/>
        <a:lstStyle/>
        <a:p>
          <a:pPr rtl="0"/>
          <a:r>
            <a:rPr lang="ru-RU" sz="2000" b="1" u="sng" dirty="0" smtClean="0"/>
            <a:t>ИС Параграф </a:t>
          </a:r>
          <a:r>
            <a:rPr lang="ru-RU" sz="2000" dirty="0" smtClean="0"/>
            <a:t>уровня ОУ – прием в класс экстернат</a:t>
          </a:r>
          <a:endParaRPr lang="en-US" sz="2000" dirty="0"/>
        </a:p>
      </dgm:t>
    </dgm:pt>
    <dgm:pt modelId="{4C65E2C8-0CBB-4D8C-AD60-6B0105C62B84}" type="parTrans" cxnId="{2D5B3E3B-3EE5-4072-933E-27DF5400591C}">
      <dgm:prSet/>
      <dgm:spPr/>
      <dgm:t>
        <a:bodyPr rtlCol="0"/>
        <a:lstStyle/>
        <a:p>
          <a:pPr rtl="0"/>
          <a:endParaRPr lang="en-US"/>
        </a:p>
      </dgm:t>
    </dgm:pt>
    <dgm:pt modelId="{9A1F3304-AA9E-4FBC-89BA-9095C80E47C9}" type="sibTrans" cxnId="{2D5B3E3B-3EE5-4072-933E-27DF5400591C}">
      <dgm:prSet/>
      <dgm:spPr/>
      <dgm:t>
        <a:bodyPr rtlCol="0"/>
        <a:lstStyle/>
        <a:p>
          <a:pPr rtl="0"/>
          <a:endParaRPr lang="en-US"/>
        </a:p>
      </dgm:t>
    </dgm:pt>
    <dgm:pt modelId="{F6D27D1B-CDCB-481F-B8FA-AB31B2A119DE}">
      <dgm:prSet phldrT="[Text]"/>
      <dgm:spPr/>
      <dgm:t>
        <a:bodyPr rtlCol="0"/>
        <a:lstStyle/>
        <a:p>
          <a:pPr rtl="0"/>
          <a:r>
            <a:rPr lang="en-US" dirty="0" err="1" smtClean="0"/>
            <a:t>DataID</a:t>
          </a:r>
          <a:endParaRPr lang="en-US" dirty="0"/>
        </a:p>
      </dgm:t>
    </dgm:pt>
    <dgm:pt modelId="{8A7BF306-8E53-4B16-9E7E-A79AE3DF6BE2}" type="parTrans" cxnId="{A63D53AC-541A-4D09-9620-8B1C8D7B91DE}">
      <dgm:prSet/>
      <dgm:spPr/>
      <dgm:t>
        <a:bodyPr rtlCol="0"/>
        <a:lstStyle/>
        <a:p>
          <a:pPr rtl="0"/>
          <a:endParaRPr lang="en-US"/>
        </a:p>
      </dgm:t>
    </dgm:pt>
    <dgm:pt modelId="{7AEB6639-3258-49E8-8B1F-B4A9C61922BE}" type="sibTrans" cxnId="{A63D53AC-541A-4D09-9620-8B1C8D7B91DE}">
      <dgm:prSet/>
      <dgm:spPr/>
      <dgm:t>
        <a:bodyPr rtlCol="0"/>
        <a:lstStyle/>
        <a:p>
          <a:pPr rtl="0"/>
          <a:endParaRPr lang="en-US"/>
        </a:p>
      </dgm:t>
    </dgm:pt>
    <dgm:pt modelId="{58828492-5CEF-4AFE-95CB-5D7E6A18158B}">
      <dgm:prSet phldrT="[Text]"/>
      <dgm:spPr/>
      <dgm:t>
        <a:bodyPr rtlCol="0"/>
        <a:lstStyle/>
        <a:p>
          <a:pPr rtl="0"/>
          <a:r>
            <a:rPr lang="ru-RU" dirty="0" smtClean="0"/>
            <a:t>Система «Семейное образование»</a:t>
          </a:r>
          <a:endParaRPr lang="en-US" dirty="0"/>
        </a:p>
      </dgm:t>
    </dgm:pt>
    <dgm:pt modelId="{F664BA43-1B81-496F-A04E-CE4B4A525697}" type="parTrans" cxnId="{ECE9152A-59A8-4A3A-9D34-DB38A074F636}">
      <dgm:prSet/>
      <dgm:spPr/>
      <dgm:t>
        <a:bodyPr rtlCol="0"/>
        <a:lstStyle/>
        <a:p>
          <a:pPr rtl="0"/>
          <a:endParaRPr lang="en-US"/>
        </a:p>
      </dgm:t>
    </dgm:pt>
    <dgm:pt modelId="{2D386477-EC66-449A-8D41-5F8A212C3D8E}" type="sibTrans" cxnId="{ECE9152A-59A8-4A3A-9D34-DB38A074F636}">
      <dgm:prSet/>
      <dgm:spPr/>
      <dgm:t>
        <a:bodyPr rtlCol="0"/>
        <a:lstStyle/>
        <a:p>
          <a:pPr rtl="0"/>
          <a:endParaRPr lang="en-US"/>
        </a:p>
      </dgm:t>
    </dgm:pt>
    <dgm:pt modelId="{68838C34-4D02-49F8-ADD7-BFA90D87B7EA}">
      <dgm:prSet phldrT="[Text]" custT="1"/>
      <dgm:spPr/>
      <dgm:t>
        <a:bodyPr rtlCol="0"/>
        <a:lstStyle/>
        <a:p>
          <a:pPr rtl="0"/>
          <a:r>
            <a:rPr lang="ru-RU" sz="2000" dirty="0" smtClean="0"/>
            <a:t>Наличие записи </a:t>
          </a:r>
          <a:br>
            <a:rPr lang="ru-RU" sz="2000" dirty="0" smtClean="0"/>
          </a:br>
          <a:r>
            <a:rPr lang="ru-RU" sz="2000" dirty="0" smtClean="0"/>
            <a:t>о приеме</a:t>
          </a:r>
          <a:endParaRPr lang="en-US" sz="2000" dirty="0"/>
        </a:p>
      </dgm:t>
    </dgm:pt>
    <dgm:pt modelId="{F2AD00AD-6A23-4C89-A107-68EF5D1F0B94}" type="parTrans" cxnId="{4143D757-8617-4C89-8322-E3B29A1874AF}">
      <dgm:prSet/>
      <dgm:spPr/>
      <dgm:t>
        <a:bodyPr rtlCol="0"/>
        <a:lstStyle/>
        <a:p>
          <a:pPr rtl="0"/>
          <a:endParaRPr lang="en-US"/>
        </a:p>
      </dgm:t>
    </dgm:pt>
    <dgm:pt modelId="{FFC4FCE7-6F2F-4F91-A74A-7C4C32A81657}" type="sibTrans" cxnId="{4143D757-8617-4C89-8322-E3B29A1874AF}">
      <dgm:prSet/>
      <dgm:spPr/>
      <dgm:t>
        <a:bodyPr rtlCol="0"/>
        <a:lstStyle/>
        <a:p>
          <a:pPr rtl="0"/>
          <a:endParaRPr lang="en-US"/>
        </a:p>
      </dgm:t>
    </dgm:pt>
    <dgm:pt modelId="{0B00F5A8-A0EF-4111-9D86-004317B4F49E}">
      <dgm:prSet phldrT="[Text]" custT="1"/>
      <dgm:spPr/>
      <dgm:t>
        <a:bodyPr rtlCol="0"/>
        <a:lstStyle/>
        <a:p>
          <a:pPr rtl="0"/>
          <a:r>
            <a:rPr lang="ru-RU" sz="1800" dirty="0" smtClean="0"/>
            <a:t>Идентификатор в системе Контингент</a:t>
          </a:r>
          <a:endParaRPr lang="en-US" sz="1800" dirty="0"/>
        </a:p>
      </dgm:t>
    </dgm:pt>
    <dgm:pt modelId="{CE48C676-980A-4BAC-A3C8-9ABC315DAE51}" type="sibTrans" cxnId="{86F910E7-C9D0-48E5-A3A3-C70127E96FC1}">
      <dgm:prSet/>
      <dgm:spPr/>
      <dgm:t>
        <a:bodyPr rtlCol="0"/>
        <a:lstStyle/>
        <a:p>
          <a:pPr rtl="0"/>
          <a:endParaRPr lang="en-US"/>
        </a:p>
      </dgm:t>
    </dgm:pt>
    <dgm:pt modelId="{EC916B99-8D26-4265-B7BE-BB461C68DA5C}" type="parTrans" cxnId="{86F910E7-C9D0-48E5-A3A3-C70127E96FC1}">
      <dgm:prSet/>
      <dgm:spPr/>
      <dgm:t>
        <a:bodyPr rtlCol="0"/>
        <a:lstStyle/>
        <a:p>
          <a:pPr rtl="0"/>
          <a:endParaRPr lang="en-US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C6CF4-EDEB-4539-A36D-E0355B626199}" type="pres">
      <dgm:prSet presAssocID="{FB986F71-3126-4196-BD30-74AEDC39A1C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/>
      <dgm:spPr/>
      <dgm:t>
        <a:bodyPr/>
        <a:lstStyle/>
        <a:p>
          <a:endParaRPr lang="ru-RU"/>
        </a:p>
      </dgm:t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3"/>
      <dgm:spPr/>
    </dgm:pt>
    <dgm:pt modelId="{E83793B4-2C5C-4D90-82FA-E5EE4745664D}" type="pres">
      <dgm:prSet presAssocID="{F6D27D1B-CDCB-481F-B8FA-AB31B2A119D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FE978-6FBE-4424-80BE-B9E4B4DD0695}" type="pres">
      <dgm:prSet presAssocID="{F6D27D1B-CDCB-481F-B8FA-AB31B2A119D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D1FDE-4DD7-4FA5-8C70-0C747477B66C}" type="pres">
      <dgm:prSet presAssocID="{F6D27D1B-CDCB-481F-B8FA-AB31B2A119D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2"/>
      <dgm:spPr/>
      <dgm:t>
        <a:bodyPr/>
        <a:lstStyle/>
        <a:p>
          <a:endParaRPr lang="ru-RU"/>
        </a:p>
      </dgm:t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F5837-10E2-4FFC-A492-DB8A19EF48CA}" type="pres">
      <dgm:prSet presAssocID="{58828492-5CEF-4AFE-95CB-5D7E6A18158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60DE6DC5-89F9-4A52-AE93-6AD2C76F8A7E}" type="presOf" srcId="{AB2E8498-CC81-452F-A895-08F3845AA347}" destId="{BFE859F2-A9E8-4F95-9161-8EC68F2D30C4}" srcOrd="1" destOrd="0" presId="urn:microsoft.com/office/officeart/2005/8/layout/hProcess4"/>
    <dgm:cxn modelId="{86F910E7-C9D0-48E5-A3A3-C70127E96FC1}" srcId="{F6D27D1B-CDCB-481F-B8FA-AB31B2A119DE}" destId="{0B00F5A8-A0EF-4111-9D86-004317B4F49E}" srcOrd="0" destOrd="0" parTransId="{EC916B99-8D26-4265-B7BE-BB461C68DA5C}" sibTransId="{CE48C676-980A-4BAC-A3C8-9ABC315DAE51}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24A64C4F-99C3-4B23-94A9-4D8AFA4DC3C3}" type="presOf" srcId="{7AEB6639-3258-49E8-8B1F-B4A9C61922BE}" destId="{DC2A0ADB-DCE3-4BF4-9952-0394865777AC}" srcOrd="0" destOrd="0" presId="urn:microsoft.com/office/officeart/2005/8/layout/hProcess4"/>
    <dgm:cxn modelId="{688B5809-2326-4EE5-9E4F-8F9E81C8040D}" type="presOf" srcId="{D0B150DF-3AA4-454C-8652-25880449C422}" destId="{6A63D16E-EEE6-4267-97EA-5AD7D2BC4E84}" srcOrd="0" destOrd="0" presId="urn:microsoft.com/office/officeart/2005/8/layout/hProcess4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C9A15DFA-4F94-4A28-B3F4-6D0125CE8909}" type="presOf" srcId="{58828492-5CEF-4AFE-95CB-5D7E6A18158B}" destId="{047F5837-10E2-4FFC-A492-DB8A19EF48CA}" srcOrd="0" destOrd="0" presId="urn:microsoft.com/office/officeart/2005/8/layout/hProcess4"/>
    <dgm:cxn modelId="{B2CCCB11-1399-4CFD-8F82-9890FC07A634}" type="presOf" srcId="{0B00F5A8-A0EF-4111-9D86-004317B4F49E}" destId="{E83793B4-2C5C-4D90-82FA-E5EE4745664D}" srcOrd="0" destOrd="0" presId="urn:microsoft.com/office/officeart/2005/8/layout/hProcess4"/>
    <dgm:cxn modelId="{3306FD24-E880-4E93-B79B-53AE2394CE07}" type="presOf" srcId="{F6D27D1B-CDCB-481F-B8FA-AB31B2A119DE}" destId="{029D1FDE-4DD7-4FA5-8C70-0C747477B66C}" srcOrd="0" destOrd="0" presId="urn:microsoft.com/office/officeart/2005/8/layout/hProcess4"/>
    <dgm:cxn modelId="{4143D757-8617-4C89-8322-E3B29A1874AF}" srcId="{58828492-5CEF-4AFE-95CB-5D7E6A18158B}" destId="{68838C34-4D02-49F8-ADD7-BFA90D87B7EA}" srcOrd="0" destOrd="0" parTransId="{F2AD00AD-6A23-4C89-A107-68EF5D1F0B94}" sibTransId="{FFC4FCE7-6F2F-4F91-A74A-7C4C32A81657}"/>
    <dgm:cxn modelId="{C04DAC9E-3AE4-4CBF-9FC0-96E4FF9AA335}" type="presOf" srcId="{AB2E8498-CC81-452F-A895-08F3845AA347}" destId="{96015622-8A46-45CF-A72A-2856B699B374}" srcOrd="0" destOrd="0" presId="urn:microsoft.com/office/officeart/2005/8/layout/hProcess4"/>
    <dgm:cxn modelId="{51FF5C24-6AFB-4150-AF89-1DCBAD118F4D}" type="presOf" srcId="{68838C34-4D02-49F8-ADD7-BFA90D87B7EA}" destId="{843715D2-C2C2-41EB-BDA3-21230FBA46DB}" srcOrd="1" destOrd="0" presId="urn:microsoft.com/office/officeart/2005/8/layout/hProcess4"/>
    <dgm:cxn modelId="{D5C13370-B94C-4758-BA4C-75208473126B}" type="presOf" srcId="{0B00F5A8-A0EF-4111-9D86-004317B4F49E}" destId="{67FFE978-6FBE-4424-80BE-B9E4B4DD0695}" srcOrd="1" destOrd="0" presId="urn:microsoft.com/office/officeart/2005/8/layout/hProcess4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5AEBB78A-C687-4DC5-8C66-CF7B7A6ED4DC}" type="presOf" srcId="{68838C34-4D02-49F8-ADD7-BFA90D87B7EA}" destId="{69C28D3B-E083-42DF-9EA0-916CA12125A9}" srcOrd="0" destOrd="0" presId="urn:microsoft.com/office/officeart/2005/8/layout/hProcess4"/>
    <dgm:cxn modelId="{482BDD66-C2EA-492C-9362-B1029479C50D}" type="presOf" srcId="{FB986F71-3126-4196-BD30-74AEDC39A1CA}" destId="{E18C6CF4-EDEB-4539-A36D-E0355B626199}" srcOrd="0" destOrd="0" presId="urn:microsoft.com/office/officeart/2005/8/layout/hProcess4"/>
    <dgm:cxn modelId="{CDE11901-73A5-4CE2-BC14-3B8417192416}" type="presOf" srcId="{0E9DE493-19D7-4EC9-97C9-5F26233F1106}" destId="{3960CFF8-4383-4382-8D6D-F2A00F508E8D}" srcOrd="0" destOrd="0" presId="urn:microsoft.com/office/officeart/2005/8/layout/hProcess4"/>
    <dgm:cxn modelId="{493F0066-A7CE-4716-829C-599275DC0DCD}" type="presParOf" srcId="{3960CFF8-4383-4382-8D6D-F2A00F508E8D}" destId="{366CFF54-5C8F-47F9-BFD8-D9AF3EADDA3E}" srcOrd="0" destOrd="0" presId="urn:microsoft.com/office/officeart/2005/8/layout/hProcess4"/>
    <dgm:cxn modelId="{DE9B6C8C-C27C-475E-B55F-93F478CD77F5}" type="presParOf" srcId="{3960CFF8-4383-4382-8D6D-F2A00F508E8D}" destId="{13688FBD-4079-41FE-A6A2-B5B0F293E6BF}" srcOrd="1" destOrd="0" presId="urn:microsoft.com/office/officeart/2005/8/layout/hProcess4"/>
    <dgm:cxn modelId="{86FD8797-D37D-4261-862B-C61933236C82}" type="presParOf" srcId="{3960CFF8-4383-4382-8D6D-F2A00F508E8D}" destId="{224851B6-C14D-49DE-883B-A13003DA4601}" srcOrd="2" destOrd="0" presId="urn:microsoft.com/office/officeart/2005/8/layout/hProcess4"/>
    <dgm:cxn modelId="{2107CF46-F5C0-4144-AFB2-CEE272CB81BE}" type="presParOf" srcId="{224851B6-C14D-49DE-883B-A13003DA4601}" destId="{1439717B-283C-48FF-AF62-1990F52B6512}" srcOrd="0" destOrd="0" presId="urn:microsoft.com/office/officeart/2005/8/layout/hProcess4"/>
    <dgm:cxn modelId="{519359D1-6198-4A64-94D2-5A991B8D189C}" type="presParOf" srcId="{1439717B-283C-48FF-AF62-1990F52B6512}" destId="{BCCE6711-D1D8-4B2C-917E-41AB5A6114A8}" srcOrd="0" destOrd="0" presId="urn:microsoft.com/office/officeart/2005/8/layout/hProcess4"/>
    <dgm:cxn modelId="{608EA4B5-758A-4298-9125-756AFB801819}" type="presParOf" srcId="{1439717B-283C-48FF-AF62-1990F52B6512}" destId="{96015622-8A46-45CF-A72A-2856B699B374}" srcOrd="1" destOrd="0" presId="urn:microsoft.com/office/officeart/2005/8/layout/hProcess4"/>
    <dgm:cxn modelId="{3C5AA37B-B972-4331-9BA8-3DCB675187E6}" type="presParOf" srcId="{1439717B-283C-48FF-AF62-1990F52B6512}" destId="{BFE859F2-A9E8-4F95-9161-8EC68F2D30C4}" srcOrd="2" destOrd="0" presId="urn:microsoft.com/office/officeart/2005/8/layout/hProcess4"/>
    <dgm:cxn modelId="{391CA966-25D0-409A-9C2A-A11BFBFE9EB7}" type="presParOf" srcId="{1439717B-283C-48FF-AF62-1990F52B6512}" destId="{E18C6CF4-EDEB-4539-A36D-E0355B626199}" srcOrd="3" destOrd="0" presId="urn:microsoft.com/office/officeart/2005/8/layout/hProcess4"/>
    <dgm:cxn modelId="{B1399B3A-7011-4CF6-8AA7-C2EBA9E230D8}" type="presParOf" srcId="{1439717B-283C-48FF-AF62-1990F52B6512}" destId="{D9FCD5E9-9E94-4534-BAB4-3DB8EB44E7D0}" srcOrd="4" destOrd="0" presId="urn:microsoft.com/office/officeart/2005/8/layout/hProcess4"/>
    <dgm:cxn modelId="{CEB3C730-E751-40DF-8E46-0C22FE1D4CD0}" type="presParOf" srcId="{224851B6-C14D-49DE-883B-A13003DA4601}" destId="{6A63D16E-EEE6-4267-97EA-5AD7D2BC4E84}" srcOrd="1" destOrd="0" presId="urn:microsoft.com/office/officeart/2005/8/layout/hProcess4"/>
    <dgm:cxn modelId="{238D8169-C89F-4417-AF61-C009F2BADD58}" type="presParOf" srcId="{224851B6-C14D-49DE-883B-A13003DA4601}" destId="{59BAED1E-A4FE-4FA3-8716-57917AF47F38}" srcOrd="2" destOrd="0" presId="urn:microsoft.com/office/officeart/2005/8/layout/hProcess4"/>
    <dgm:cxn modelId="{A09608FA-72AE-4A9C-ACDF-AB0A7CE7F6AA}" type="presParOf" srcId="{59BAED1E-A4FE-4FA3-8716-57917AF47F38}" destId="{5C833856-7FAF-4B27-932C-67C7D08339F2}" srcOrd="0" destOrd="0" presId="urn:microsoft.com/office/officeart/2005/8/layout/hProcess4"/>
    <dgm:cxn modelId="{20670673-AEF5-437A-AC3F-FD516B99F0A5}" type="presParOf" srcId="{59BAED1E-A4FE-4FA3-8716-57917AF47F38}" destId="{E83793B4-2C5C-4D90-82FA-E5EE4745664D}" srcOrd="1" destOrd="0" presId="urn:microsoft.com/office/officeart/2005/8/layout/hProcess4"/>
    <dgm:cxn modelId="{36A172CA-4476-46E8-8FBF-4C4114DF285D}" type="presParOf" srcId="{59BAED1E-A4FE-4FA3-8716-57917AF47F38}" destId="{67FFE978-6FBE-4424-80BE-B9E4B4DD0695}" srcOrd="2" destOrd="0" presId="urn:microsoft.com/office/officeart/2005/8/layout/hProcess4"/>
    <dgm:cxn modelId="{4201DC92-559E-4491-9300-6EEFB23F8231}" type="presParOf" srcId="{59BAED1E-A4FE-4FA3-8716-57917AF47F38}" destId="{029D1FDE-4DD7-4FA5-8C70-0C747477B66C}" srcOrd="3" destOrd="0" presId="urn:microsoft.com/office/officeart/2005/8/layout/hProcess4"/>
    <dgm:cxn modelId="{34EDC8F0-EB19-45F6-B8B9-79336385EC35}" type="presParOf" srcId="{59BAED1E-A4FE-4FA3-8716-57917AF47F38}" destId="{C2556EF6-41FF-46C6-8829-911BFA533FFE}" srcOrd="4" destOrd="0" presId="urn:microsoft.com/office/officeart/2005/8/layout/hProcess4"/>
    <dgm:cxn modelId="{64A3D6F7-7069-4260-AD36-215BC4215038}" type="presParOf" srcId="{224851B6-C14D-49DE-883B-A13003DA4601}" destId="{DC2A0ADB-DCE3-4BF4-9952-0394865777AC}" srcOrd="3" destOrd="0" presId="urn:microsoft.com/office/officeart/2005/8/layout/hProcess4"/>
    <dgm:cxn modelId="{28259DB3-F34B-4EBD-9D34-8A246A9D51B1}" type="presParOf" srcId="{224851B6-C14D-49DE-883B-A13003DA4601}" destId="{A874A3A3-A340-4ABC-99B5-7529D4415335}" srcOrd="4" destOrd="0" presId="urn:microsoft.com/office/officeart/2005/8/layout/hProcess4"/>
    <dgm:cxn modelId="{2F88E1A9-765D-4D44-A007-EAFC40A7345E}" type="presParOf" srcId="{A874A3A3-A340-4ABC-99B5-7529D4415335}" destId="{14032C0B-60AE-432B-A713-F993D1C4BA8F}" srcOrd="0" destOrd="0" presId="urn:microsoft.com/office/officeart/2005/8/layout/hProcess4"/>
    <dgm:cxn modelId="{167A3040-73D0-4984-ABBA-A9BB32285341}" type="presParOf" srcId="{A874A3A3-A340-4ABC-99B5-7529D4415335}" destId="{69C28D3B-E083-42DF-9EA0-916CA12125A9}" srcOrd="1" destOrd="0" presId="urn:microsoft.com/office/officeart/2005/8/layout/hProcess4"/>
    <dgm:cxn modelId="{82BAE08A-930D-448D-9DD2-32EB2F9FF4BD}" type="presParOf" srcId="{A874A3A3-A340-4ABC-99B5-7529D4415335}" destId="{843715D2-C2C2-41EB-BDA3-21230FBA46DB}" srcOrd="2" destOrd="0" presId="urn:microsoft.com/office/officeart/2005/8/layout/hProcess4"/>
    <dgm:cxn modelId="{145AB668-2C86-4782-B216-ACCED2E4FD74}" type="presParOf" srcId="{A874A3A3-A340-4ABC-99B5-7529D4415335}" destId="{047F5837-10E2-4FFC-A492-DB8A19EF48CA}" srcOrd="3" destOrd="0" presId="urn:microsoft.com/office/officeart/2005/8/layout/hProcess4"/>
    <dgm:cxn modelId="{9EA5407B-CEB4-43FF-8229-77CC1482C3EE}" type="presParOf" srcId="{A874A3A3-A340-4ABC-99B5-7529D4415335}" destId="{7D6A154D-27BB-4CCE-9250-BCDD2CD5C3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5" qsCatId="simple" csTypeId="urn:microsoft.com/office/officeart/2005/8/colors/accent1_5" csCatId="accent1" phldr="1"/>
      <dgm:spPr/>
      <dgm:t>
        <a:bodyPr rtlCol="0"/>
        <a:lstStyle/>
        <a:p>
          <a:pPr rtl="0"/>
          <a:endParaRPr lang="en-US"/>
        </a:p>
      </dgm:t>
    </dgm:pt>
    <dgm:pt modelId="{FB986F71-3126-4196-BD30-74AEDC39A1CA}">
      <dgm:prSet phldrT="[Text]"/>
      <dgm:spPr/>
      <dgm:t>
        <a:bodyPr rtlCol="0"/>
        <a:lstStyle/>
        <a:p>
          <a:pPr rtl="0"/>
          <a:r>
            <a:rPr lang="ru" dirty="0" smtClean="0"/>
            <a:t>ИС Параграф уровня ОУ</a:t>
          </a:r>
          <a:endParaRPr lang="en-US" dirty="0"/>
        </a:p>
      </dgm:t>
    </dgm:pt>
    <dgm:pt modelId="{9B3CE34A-9B3E-4D5F-94E0-DFBB94FF5A03}" type="parTrans" cxnId="{1423FC72-83C7-4510-8021-28EAEA493E68}">
      <dgm:prSet/>
      <dgm:spPr/>
      <dgm:t>
        <a:bodyPr rtlCol="0"/>
        <a:lstStyle/>
        <a:p>
          <a:pPr rtl="0"/>
          <a:endParaRPr lang="en-US"/>
        </a:p>
      </dgm:t>
    </dgm:pt>
    <dgm:pt modelId="{D0B150DF-3AA4-454C-8652-25880449C422}" type="sibTrans" cxnId="{1423FC72-83C7-4510-8021-28EAEA493E68}">
      <dgm:prSet/>
      <dgm:spPr/>
      <dgm:t>
        <a:bodyPr rtlCol="0"/>
        <a:lstStyle/>
        <a:p>
          <a:pPr rtl="0"/>
          <a:endParaRPr lang="en-US"/>
        </a:p>
      </dgm:t>
    </dgm:pt>
    <dgm:pt modelId="{AB2E8498-CC81-452F-A895-08F3845AA347}">
      <dgm:prSet phldrT="[Text]"/>
      <dgm:spPr/>
      <dgm:t>
        <a:bodyPr rtlCol="0"/>
        <a:lstStyle/>
        <a:p>
          <a:pPr rtl="0"/>
          <a:r>
            <a:rPr lang="ru" dirty="0" smtClean="0"/>
            <a:t>Учащиеся классов экстернат</a:t>
          </a:r>
          <a:endParaRPr lang="en-US" dirty="0"/>
        </a:p>
      </dgm:t>
    </dgm:pt>
    <dgm:pt modelId="{4C65E2C8-0CBB-4D8C-AD60-6B0105C62B84}" type="parTrans" cxnId="{2D5B3E3B-3EE5-4072-933E-27DF5400591C}">
      <dgm:prSet/>
      <dgm:spPr/>
      <dgm:t>
        <a:bodyPr rtlCol="0"/>
        <a:lstStyle/>
        <a:p>
          <a:pPr rtl="0"/>
          <a:endParaRPr lang="en-US"/>
        </a:p>
      </dgm:t>
    </dgm:pt>
    <dgm:pt modelId="{9A1F3304-AA9E-4FBC-89BA-9095C80E47C9}" type="sibTrans" cxnId="{2D5B3E3B-3EE5-4072-933E-27DF5400591C}">
      <dgm:prSet/>
      <dgm:spPr/>
      <dgm:t>
        <a:bodyPr rtlCol="0"/>
        <a:lstStyle/>
        <a:p>
          <a:pPr rtl="0"/>
          <a:endParaRPr lang="en-US"/>
        </a:p>
      </dgm:t>
    </dgm:pt>
    <dgm:pt modelId="{F6D27D1B-CDCB-481F-B8FA-AB31B2A119DE}">
      <dgm:prSet phldrT="[Text]"/>
      <dgm:spPr/>
      <dgm:t>
        <a:bodyPr rtlCol="0"/>
        <a:lstStyle/>
        <a:p>
          <a:pPr rtl="0"/>
          <a:r>
            <a:rPr lang="ru-RU" dirty="0" smtClean="0"/>
            <a:t>Семейное образование</a:t>
          </a:r>
          <a:endParaRPr lang="en-US" dirty="0"/>
        </a:p>
      </dgm:t>
    </dgm:pt>
    <dgm:pt modelId="{8A7BF306-8E53-4B16-9E7E-A79AE3DF6BE2}" type="parTrans" cxnId="{A63D53AC-541A-4D09-9620-8B1C8D7B91DE}">
      <dgm:prSet/>
      <dgm:spPr/>
      <dgm:t>
        <a:bodyPr rtlCol="0"/>
        <a:lstStyle/>
        <a:p>
          <a:pPr rtl="0"/>
          <a:endParaRPr lang="en-US"/>
        </a:p>
      </dgm:t>
    </dgm:pt>
    <dgm:pt modelId="{7AEB6639-3258-49E8-8B1F-B4A9C61922BE}" type="sibTrans" cxnId="{A63D53AC-541A-4D09-9620-8B1C8D7B91DE}">
      <dgm:prSet/>
      <dgm:spPr/>
      <dgm:t>
        <a:bodyPr rtlCol="0"/>
        <a:lstStyle/>
        <a:p>
          <a:pPr rtl="0"/>
          <a:endParaRPr lang="en-US"/>
        </a:p>
      </dgm:t>
    </dgm:pt>
    <dgm:pt modelId="{0B00F5A8-A0EF-4111-9D86-004317B4F49E}">
      <dgm:prSet phldrT="[Text]"/>
      <dgm:spPr/>
      <dgm:t>
        <a:bodyPr rtlCol="0"/>
        <a:lstStyle/>
        <a:p>
          <a:pPr rtl="0"/>
          <a:r>
            <a:rPr lang="ru" dirty="0" smtClean="0"/>
            <a:t>Наличие записи </a:t>
          </a:r>
          <a:br>
            <a:rPr lang="ru" dirty="0" smtClean="0"/>
          </a:br>
          <a:r>
            <a:rPr lang="ru" dirty="0" smtClean="0"/>
            <a:t>о приеме </a:t>
          </a:r>
          <a:br>
            <a:rPr lang="ru" dirty="0" smtClean="0"/>
          </a:br>
          <a:r>
            <a:rPr lang="ru" dirty="0" smtClean="0"/>
            <a:t>в класс экстернат</a:t>
          </a:r>
          <a:endParaRPr lang="en-US" dirty="0"/>
        </a:p>
      </dgm:t>
    </dgm:pt>
    <dgm:pt modelId="{EC916B99-8D26-4265-B7BE-BB461C68DA5C}" type="parTrans" cxnId="{86F910E7-C9D0-48E5-A3A3-C70127E96FC1}">
      <dgm:prSet/>
      <dgm:spPr/>
      <dgm:t>
        <a:bodyPr rtlCol="0"/>
        <a:lstStyle/>
        <a:p>
          <a:pPr rtl="0"/>
          <a:endParaRPr lang="en-US"/>
        </a:p>
      </dgm:t>
    </dgm:pt>
    <dgm:pt modelId="{CE48C676-980A-4BAC-A3C8-9ABC315DAE51}" type="sibTrans" cxnId="{86F910E7-C9D0-48E5-A3A3-C70127E96FC1}">
      <dgm:prSet/>
      <dgm:spPr/>
      <dgm:t>
        <a:bodyPr rtlCol="0"/>
        <a:lstStyle/>
        <a:p>
          <a:pPr rtl="0"/>
          <a:endParaRPr lang="en-US"/>
        </a:p>
      </dgm:t>
    </dgm:pt>
    <dgm:pt modelId="{58828492-5CEF-4AFE-95CB-5D7E6A18158B}">
      <dgm:prSet phldrT="[Text]"/>
      <dgm:spPr/>
      <dgm:t>
        <a:bodyPr rtlCol="0"/>
        <a:lstStyle/>
        <a:p>
          <a:pPr rtl="0"/>
          <a:r>
            <a:rPr lang="en-US" dirty="0" err="1" smtClean="0"/>
            <a:t>DataID</a:t>
          </a:r>
          <a:endParaRPr lang="en-US" dirty="0"/>
        </a:p>
      </dgm:t>
    </dgm:pt>
    <dgm:pt modelId="{F664BA43-1B81-496F-A04E-CE4B4A525697}" type="parTrans" cxnId="{ECE9152A-59A8-4A3A-9D34-DB38A074F636}">
      <dgm:prSet/>
      <dgm:spPr/>
      <dgm:t>
        <a:bodyPr rtlCol="0"/>
        <a:lstStyle/>
        <a:p>
          <a:pPr rtl="0"/>
          <a:endParaRPr lang="en-US"/>
        </a:p>
      </dgm:t>
    </dgm:pt>
    <dgm:pt modelId="{2D386477-EC66-449A-8D41-5F8A212C3D8E}" type="sibTrans" cxnId="{ECE9152A-59A8-4A3A-9D34-DB38A074F636}">
      <dgm:prSet/>
      <dgm:spPr/>
      <dgm:t>
        <a:bodyPr rtlCol="0"/>
        <a:lstStyle/>
        <a:p>
          <a:pPr rtl="0"/>
          <a:endParaRPr lang="en-US"/>
        </a:p>
      </dgm:t>
    </dgm:pt>
    <dgm:pt modelId="{68838C34-4D02-49F8-ADD7-BFA90D87B7EA}">
      <dgm:prSet phldrT="[Text]"/>
      <dgm:spPr/>
      <dgm:t>
        <a:bodyPr rtlCol="0"/>
        <a:lstStyle/>
        <a:p>
          <a:pPr rtl="0"/>
          <a:r>
            <a:rPr lang="ru" dirty="0" smtClean="0"/>
            <a:t>Прием на семейное образование на уровне района</a:t>
          </a:r>
          <a:endParaRPr lang="en-US" dirty="0"/>
        </a:p>
      </dgm:t>
    </dgm:pt>
    <dgm:pt modelId="{F2AD00AD-6A23-4C89-A107-68EF5D1F0B94}" type="parTrans" cxnId="{4143D757-8617-4C89-8322-E3B29A1874AF}">
      <dgm:prSet/>
      <dgm:spPr/>
      <dgm:t>
        <a:bodyPr rtlCol="0"/>
        <a:lstStyle/>
        <a:p>
          <a:pPr rtl="0"/>
          <a:endParaRPr lang="en-US"/>
        </a:p>
      </dgm:t>
    </dgm:pt>
    <dgm:pt modelId="{FFC4FCE7-6F2F-4F91-A74A-7C4C32A81657}" type="sibTrans" cxnId="{4143D757-8617-4C89-8322-E3B29A1874AF}">
      <dgm:prSet/>
      <dgm:spPr/>
      <dgm:t>
        <a:bodyPr rtlCol="0"/>
        <a:lstStyle/>
        <a:p>
          <a:pPr rtl="0"/>
          <a:endParaRPr lang="en-US"/>
        </a:p>
      </dgm:t>
    </dgm:pt>
    <dgm:pt modelId="{65B6D8B9-E558-4264-B37F-7B4B2A8896DF}">
      <dgm:prSet phldrT="[Text]"/>
      <dgm:spPr/>
      <dgm:t>
        <a:bodyPr rtlCol="0"/>
        <a:lstStyle/>
        <a:p>
          <a:pPr rtl="0"/>
          <a:r>
            <a:rPr lang="ru" dirty="0" smtClean="0"/>
            <a:t>Наличие идентификатора</a:t>
          </a:r>
          <a:endParaRPr lang="en-US" dirty="0"/>
        </a:p>
      </dgm:t>
    </dgm:pt>
    <dgm:pt modelId="{04F5A724-3AA7-4E78-B992-BCB3E916993F}" type="parTrans" cxnId="{CA96E113-7151-48C8-B4D5-7AA211772CC8}">
      <dgm:prSet/>
      <dgm:spPr/>
      <dgm:t>
        <a:bodyPr rtlCol="0"/>
        <a:lstStyle/>
        <a:p>
          <a:pPr rtl="0"/>
          <a:endParaRPr lang="en-US"/>
        </a:p>
      </dgm:t>
    </dgm:pt>
    <dgm:pt modelId="{370A79FF-9957-49E1-811F-78AB198DD9E0}" type="sibTrans" cxnId="{CA96E113-7151-48C8-B4D5-7AA211772CC8}">
      <dgm:prSet/>
      <dgm:spPr/>
      <dgm:t>
        <a:bodyPr rtlCol="0"/>
        <a:lstStyle/>
        <a:p>
          <a:pPr rtl="0"/>
          <a:endParaRPr lang="en-US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C6CF4-EDEB-4539-A36D-E0355B626199}" type="pres">
      <dgm:prSet presAssocID="{FB986F71-3126-4196-BD30-74AEDC39A1C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/>
      <dgm:spPr/>
      <dgm:t>
        <a:bodyPr/>
        <a:lstStyle/>
        <a:p>
          <a:endParaRPr lang="ru-RU"/>
        </a:p>
      </dgm:t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3"/>
      <dgm:spPr/>
    </dgm:pt>
    <dgm:pt modelId="{E83793B4-2C5C-4D90-82FA-E5EE4745664D}" type="pres">
      <dgm:prSet presAssocID="{F6D27D1B-CDCB-481F-B8FA-AB31B2A119D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FE978-6FBE-4424-80BE-B9E4B4DD0695}" type="pres">
      <dgm:prSet presAssocID="{F6D27D1B-CDCB-481F-B8FA-AB31B2A119D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D1FDE-4DD7-4FA5-8C70-0C747477B66C}" type="pres">
      <dgm:prSet presAssocID="{F6D27D1B-CDCB-481F-B8FA-AB31B2A119D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2" custFlipHor="1" custLinFactNeighborX="33423" custLinFactNeighborY="2073"/>
      <dgm:spPr/>
      <dgm:t>
        <a:bodyPr/>
        <a:lstStyle/>
        <a:p>
          <a:endParaRPr lang="ru-RU"/>
        </a:p>
      </dgm:t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F5837-10E2-4FFC-A492-DB8A19EF48CA}" type="pres">
      <dgm:prSet presAssocID="{58828492-5CEF-4AFE-95CB-5D7E6A18158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7E3955DB-D257-4938-BECA-2D7DAF3DCC44}" type="presOf" srcId="{58828492-5CEF-4AFE-95CB-5D7E6A18158B}" destId="{047F5837-10E2-4FFC-A492-DB8A19EF48CA}" srcOrd="0" destOrd="0" presId="urn:microsoft.com/office/officeart/2005/8/layout/hProcess4"/>
    <dgm:cxn modelId="{194CC170-2462-4FBF-8495-D936FA80F3ED}" type="presOf" srcId="{0B00F5A8-A0EF-4111-9D86-004317B4F49E}" destId="{67FFE978-6FBE-4424-80BE-B9E4B4DD0695}" srcOrd="1" destOrd="0" presId="urn:microsoft.com/office/officeart/2005/8/layout/hProcess4"/>
    <dgm:cxn modelId="{4143D757-8617-4C89-8322-E3B29A1874AF}" srcId="{58828492-5CEF-4AFE-95CB-5D7E6A18158B}" destId="{68838C34-4D02-49F8-ADD7-BFA90D87B7EA}" srcOrd="0" destOrd="0" parTransId="{F2AD00AD-6A23-4C89-A107-68EF5D1F0B94}" sibTransId="{FFC4FCE7-6F2F-4F91-A74A-7C4C32A81657}"/>
    <dgm:cxn modelId="{36690676-4D3E-4C2E-8849-8ED0257039DD}" type="presOf" srcId="{7AEB6639-3258-49E8-8B1F-B4A9C61922BE}" destId="{DC2A0ADB-DCE3-4BF4-9952-0394865777AC}" srcOrd="0" destOrd="0" presId="urn:microsoft.com/office/officeart/2005/8/layout/hProcess4"/>
    <dgm:cxn modelId="{0CA8427B-09F5-4366-8FAC-46899689ED4C}" type="presOf" srcId="{0B00F5A8-A0EF-4111-9D86-004317B4F49E}" destId="{E83793B4-2C5C-4D90-82FA-E5EE4745664D}" srcOrd="0" destOrd="0" presId="urn:microsoft.com/office/officeart/2005/8/layout/hProcess4"/>
    <dgm:cxn modelId="{88F54AE2-9186-414F-975B-AF132CFDC940}" type="presOf" srcId="{AB2E8498-CC81-452F-A895-08F3845AA347}" destId="{BFE859F2-A9E8-4F95-9161-8EC68F2D30C4}" srcOrd="1" destOrd="0" presId="urn:microsoft.com/office/officeart/2005/8/layout/hProcess4"/>
    <dgm:cxn modelId="{F0D0388B-2F27-4085-977E-18C505F1254F}" type="presOf" srcId="{AB2E8498-CC81-452F-A895-08F3845AA347}" destId="{96015622-8A46-45CF-A72A-2856B699B374}" srcOrd="0" destOrd="0" presId="urn:microsoft.com/office/officeart/2005/8/layout/hProcess4"/>
    <dgm:cxn modelId="{CA96E113-7151-48C8-B4D5-7AA211772CC8}" srcId="{F6D27D1B-CDCB-481F-B8FA-AB31B2A119DE}" destId="{65B6D8B9-E558-4264-B37F-7B4B2A8896DF}" srcOrd="1" destOrd="0" parTransId="{04F5A724-3AA7-4E78-B992-BCB3E916993F}" sibTransId="{370A79FF-9957-49E1-811F-78AB198DD9E0}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731F7BF6-A7A5-41B4-A5AF-F49F8DB026EC}" type="presOf" srcId="{0E9DE493-19D7-4EC9-97C9-5F26233F1106}" destId="{3960CFF8-4383-4382-8D6D-F2A00F508E8D}" srcOrd="0" destOrd="0" presId="urn:microsoft.com/office/officeart/2005/8/layout/hProcess4"/>
    <dgm:cxn modelId="{065A64AB-F6E5-42E1-B73E-78E7D7B2D512}" type="presOf" srcId="{68838C34-4D02-49F8-ADD7-BFA90D87B7EA}" destId="{69C28D3B-E083-42DF-9EA0-916CA12125A9}" srcOrd="0" destOrd="0" presId="urn:microsoft.com/office/officeart/2005/8/layout/hProcess4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D25D51A7-EEF5-4AB5-A384-867E31EA11B2}" type="presOf" srcId="{65B6D8B9-E558-4264-B37F-7B4B2A8896DF}" destId="{67FFE978-6FBE-4424-80BE-B9E4B4DD0695}" srcOrd="1" destOrd="1" presId="urn:microsoft.com/office/officeart/2005/8/layout/hProcess4"/>
    <dgm:cxn modelId="{3B66DA8F-437D-4085-90C7-A2FDE7428859}" type="presOf" srcId="{F6D27D1B-CDCB-481F-B8FA-AB31B2A119DE}" destId="{029D1FDE-4DD7-4FA5-8C70-0C747477B66C}" srcOrd="0" destOrd="0" presId="urn:microsoft.com/office/officeart/2005/8/layout/hProcess4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86F910E7-C9D0-48E5-A3A3-C70127E96FC1}" srcId="{F6D27D1B-CDCB-481F-B8FA-AB31B2A119DE}" destId="{0B00F5A8-A0EF-4111-9D86-004317B4F49E}" srcOrd="0" destOrd="0" parTransId="{EC916B99-8D26-4265-B7BE-BB461C68DA5C}" sibTransId="{CE48C676-980A-4BAC-A3C8-9ABC315DAE51}"/>
    <dgm:cxn modelId="{701C39F8-16FE-4B6C-8781-B0BF9210043E}" type="presOf" srcId="{FB986F71-3126-4196-BD30-74AEDC39A1CA}" destId="{E18C6CF4-EDEB-4539-A36D-E0355B626199}" srcOrd="0" destOrd="0" presId="urn:microsoft.com/office/officeart/2005/8/layout/hProcess4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64942036-727D-42EE-878C-AE0307348290}" type="presOf" srcId="{68838C34-4D02-49F8-ADD7-BFA90D87B7EA}" destId="{843715D2-C2C2-41EB-BDA3-21230FBA46DB}" srcOrd="1" destOrd="0" presId="urn:microsoft.com/office/officeart/2005/8/layout/hProcess4"/>
    <dgm:cxn modelId="{F1661D9D-538F-49AF-AC2F-839762ECD696}" type="presOf" srcId="{D0B150DF-3AA4-454C-8652-25880449C422}" destId="{6A63D16E-EEE6-4267-97EA-5AD7D2BC4E84}" srcOrd="0" destOrd="0" presId="urn:microsoft.com/office/officeart/2005/8/layout/hProcess4"/>
    <dgm:cxn modelId="{895C11F5-F1F6-4D4B-B05C-E14698DB0D99}" type="presOf" srcId="{65B6D8B9-E558-4264-B37F-7B4B2A8896DF}" destId="{E83793B4-2C5C-4D90-82FA-E5EE4745664D}" srcOrd="0" destOrd="1" presId="urn:microsoft.com/office/officeart/2005/8/layout/hProcess4"/>
    <dgm:cxn modelId="{8DEDC8E3-CD12-42F6-91EA-EAAE3C123B5D}" type="presParOf" srcId="{3960CFF8-4383-4382-8D6D-F2A00F508E8D}" destId="{366CFF54-5C8F-47F9-BFD8-D9AF3EADDA3E}" srcOrd="0" destOrd="0" presId="urn:microsoft.com/office/officeart/2005/8/layout/hProcess4"/>
    <dgm:cxn modelId="{CF8D4CB4-27D3-4E00-8DB7-2BBD2A83110D}" type="presParOf" srcId="{3960CFF8-4383-4382-8D6D-F2A00F508E8D}" destId="{13688FBD-4079-41FE-A6A2-B5B0F293E6BF}" srcOrd="1" destOrd="0" presId="urn:microsoft.com/office/officeart/2005/8/layout/hProcess4"/>
    <dgm:cxn modelId="{7826389A-6178-45A3-8B5B-BA467E6395E6}" type="presParOf" srcId="{3960CFF8-4383-4382-8D6D-F2A00F508E8D}" destId="{224851B6-C14D-49DE-883B-A13003DA4601}" srcOrd="2" destOrd="0" presId="urn:microsoft.com/office/officeart/2005/8/layout/hProcess4"/>
    <dgm:cxn modelId="{F7AC63F9-33F3-4417-9D62-4263A91D25AC}" type="presParOf" srcId="{224851B6-C14D-49DE-883B-A13003DA4601}" destId="{1439717B-283C-48FF-AF62-1990F52B6512}" srcOrd="0" destOrd="0" presId="urn:microsoft.com/office/officeart/2005/8/layout/hProcess4"/>
    <dgm:cxn modelId="{8B41834C-3FA2-47FC-BC64-62F590B767C8}" type="presParOf" srcId="{1439717B-283C-48FF-AF62-1990F52B6512}" destId="{BCCE6711-D1D8-4B2C-917E-41AB5A6114A8}" srcOrd="0" destOrd="0" presId="urn:microsoft.com/office/officeart/2005/8/layout/hProcess4"/>
    <dgm:cxn modelId="{07AF0E64-BB92-4EDB-8866-087F5E7DFE9D}" type="presParOf" srcId="{1439717B-283C-48FF-AF62-1990F52B6512}" destId="{96015622-8A46-45CF-A72A-2856B699B374}" srcOrd="1" destOrd="0" presId="urn:microsoft.com/office/officeart/2005/8/layout/hProcess4"/>
    <dgm:cxn modelId="{516C87D0-6B17-45E7-B261-8D4CE31E2F60}" type="presParOf" srcId="{1439717B-283C-48FF-AF62-1990F52B6512}" destId="{BFE859F2-A9E8-4F95-9161-8EC68F2D30C4}" srcOrd="2" destOrd="0" presId="urn:microsoft.com/office/officeart/2005/8/layout/hProcess4"/>
    <dgm:cxn modelId="{D05BD4A8-3AC1-4023-B7D7-0ACC66A62BB9}" type="presParOf" srcId="{1439717B-283C-48FF-AF62-1990F52B6512}" destId="{E18C6CF4-EDEB-4539-A36D-E0355B626199}" srcOrd="3" destOrd="0" presId="urn:microsoft.com/office/officeart/2005/8/layout/hProcess4"/>
    <dgm:cxn modelId="{C15398B3-3245-4960-A2DA-30C6291FE37A}" type="presParOf" srcId="{1439717B-283C-48FF-AF62-1990F52B6512}" destId="{D9FCD5E9-9E94-4534-BAB4-3DB8EB44E7D0}" srcOrd="4" destOrd="0" presId="urn:microsoft.com/office/officeart/2005/8/layout/hProcess4"/>
    <dgm:cxn modelId="{E478A3FF-D753-46B2-A17A-157114142A10}" type="presParOf" srcId="{224851B6-C14D-49DE-883B-A13003DA4601}" destId="{6A63D16E-EEE6-4267-97EA-5AD7D2BC4E84}" srcOrd="1" destOrd="0" presId="urn:microsoft.com/office/officeart/2005/8/layout/hProcess4"/>
    <dgm:cxn modelId="{9F19B7AC-7DE5-4779-8226-422D54471421}" type="presParOf" srcId="{224851B6-C14D-49DE-883B-A13003DA4601}" destId="{59BAED1E-A4FE-4FA3-8716-57917AF47F38}" srcOrd="2" destOrd="0" presId="urn:microsoft.com/office/officeart/2005/8/layout/hProcess4"/>
    <dgm:cxn modelId="{AFFDBCDB-5F0A-4744-9849-C0349C940A08}" type="presParOf" srcId="{59BAED1E-A4FE-4FA3-8716-57917AF47F38}" destId="{5C833856-7FAF-4B27-932C-67C7D08339F2}" srcOrd="0" destOrd="0" presId="urn:microsoft.com/office/officeart/2005/8/layout/hProcess4"/>
    <dgm:cxn modelId="{7B4C4FE0-94B5-486B-859C-8FE01AF2A45C}" type="presParOf" srcId="{59BAED1E-A4FE-4FA3-8716-57917AF47F38}" destId="{E83793B4-2C5C-4D90-82FA-E5EE4745664D}" srcOrd="1" destOrd="0" presId="urn:microsoft.com/office/officeart/2005/8/layout/hProcess4"/>
    <dgm:cxn modelId="{9CF38C45-F961-4A67-B467-B3B6EC564A24}" type="presParOf" srcId="{59BAED1E-A4FE-4FA3-8716-57917AF47F38}" destId="{67FFE978-6FBE-4424-80BE-B9E4B4DD0695}" srcOrd="2" destOrd="0" presId="urn:microsoft.com/office/officeart/2005/8/layout/hProcess4"/>
    <dgm:cxn modelId="{F68D35CA-E3F8-401F-863E-1AF899D8C05D}" type="presParOf" srcId="{59BAED1E-A4FE-4FA3-8716-57917AF47F38}" destId="{029D1FDE-4DD7-4FA5-8C70-0C747477B66C}" srcOrd="3" destOrd="0" presId="urn:microsoft.com/office/officeart/2005/8/layout/hProcess4"/>
    <dgm:cxn modelId="{F7F7FD73-F583-4611-804F-EFF3497C9165}" type="presParOf" srcId="{59BAED1E-A4FE-4FA3-8716-57917AF47F38}" destId="{C2556EF6-41FF-46C6-8829-911BFA533FFE}" srcOrd="4" destOrd="0" presId="urn:microsoft.com/office/officeart/2005/8/layout/hProcess4"/>
    <dgm:cxn modelId="{1C527F3B-F655-41D1-92AA-389F1D2BE334}" type="presParOf" srcId="{224851B6-C14D-49DE-883B-A13003DA4601}" destId="{DC2A0ADB-DCE3-4BF4-9952-0394865777AC}" srcOrd="3" destOrd="0" presId="urn:microsoft.com/office/officeart/2005/8/layout/hProcess4"/>
    <dgm:cxn modelId="{0D8FFEC1-3FF7-42C8-9BBF-611B8493BAD7}" type="presParOf" srcId="{224851B6-C14D-49DE-883B-A13003DA4601}" destId="{A874A3A3-A340-4ABC-99B5-7529D4415335}" srcOrd="4" destOrd="0" presId="urn:microsoft.com/office/officeart/2005/8/layout/hProcess4"/>
    <dgm:cxn modelId="{FEBCB0BA-45E1-4BCF-8BD0-9C802EB7D6BF}" type="presParOf" srcId="{A874A3A3-A340-4ABC-99B5-7529D4415335}" destId="{14032C0B-60AE-432B-A713-F993D1C4BA8F}" srcOrd="0" destOrd="0" presId="urn:microsoft.com/office/officeart/2005/8/layout/hProcess4"/>
    <dgm:cxn modelId="{6B3FA7B2-676A-4436-8282-F90E8234D788}" type="presParOf" srcId="{A874A3A3-A340-4ABC-99B5-7529D4415335}" destId="{69C28D3B-E083-42DF-9EA0-916CA12125A9}" srcOrd="1" destOrd="0" presId="urn:microsoft.com/office/officeart/2005/8/layout/hProcess4"/>
    <dgm:cxn modelId="{028382CD-3524-4AD7-85D6-40D1C54D2069}" type="presParOf" srcId="{A874A3A3-A340-4ABC-99B5-7529D4415335}" destId="{843715D2-C2C2-41EB-BDA3-21230FBA46DB}" srcOrd="2" destOrd="0" presId="urn:microsoft.com/office/officeart/2005/8/layout/hProcess4"/>
    <dgm:cxn modelId="{22C668CD-78DB-4468-A23D-47993D075CF0}" type="presParOf" srcId="{A874A3A3-A340-4ABC-99B5-7529D4415335}" destId="{047F5837-10E2-4FFC-A492-DB8A19EF48CA}" srcOrd="3" destOrd="0" presId="urn:microsoft.com/office/officeart/2005/8/layout/hProcess4"/>
    <dgm:cxn modelId="{71F75B11-A65A-4D28-ADAB-FCB37DE53972}" type="presParOf" srcId="{A874A3A3-A340-4ABC-99B5-7529D4415335}" destId="{7D6A154D-27BB-4CCE-9250-BCDD2CD5C3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5" qsCatId="simple" csTypeId="urn:microsoft.com/office/officeart/2005/8/colors/accent1_5" csCatId="accent1" phldr="1"/>
      <dgm:spPr/>
      <dgm:t>
        <a:bodyPr rtlCol="0"/>
        <a:lstStyle/>
        <a:p>
          <a:pPr rtl="0"/>
          <a:endParaRPr lang="en-US"/>
        </a:p>
      </dgm:t>
    </dgm:pt>
    <dgm:pt modelId="{FB986F71-3126-4196-BD30-74AEDC39A1CA}">
      <dgm:prSet phldrT="[Text]"/>
      <dgm:spPr/>
      <dgm:t>
        <a:bodyPr/>
        <a:lstStyle/>
        <a:p>
          <a:pPr rtl="0"/>
          <a:r>
            <a:rPr lang="en-US" dirty="0" err="1" smtClean="0"/>
            <a:t>DataID</a:t>
          </a:r>
          <a:endParaRPr lang="en-US" dirty="0"/>
        </a:p>
      </dgm:t>
    </dgm:pt>
    <dgm:pt modelId="{9B3CE34A-9B3E-4D5F-94E0-DFBB94FF5A03}" type="parTrans" cxnId="{1423FC72-83C7-4510-8021-28EAEA493E68}">
      <dgm:prSet/>
      <dgm:spPr/>
      <dgm:t>
        <a:bodyPr rtlCol="0"/>
        <a:lstStyle/>
        <a:p>
          <a:pPr rtl="0"/>
          <a:endParaRPr lang="en-US"/>
        </a:p>
      </dgm:t>
    </dgm:pt>
    <dgm:pt modelId="{D0B150DF-3AA4-454C-8652-25880449C422}" type="sibTrans" cxnId="{1423FC72-83C7-4510-8021-28EAEA493E68}">
      <dgm:prSet/>
      <dgm:spPr/>
      <dgm:t>
        <a:bodyPr rtlCol="0"/>
        <a:lstStyle/>
        <a:p>
          <a:pPr rtl="0"/>
          <a:endParaRPr lang="en-US"/>
        </a:p>
      </dgm:t>
    </dgm:pt>
    <dgm:pt modelId="{AB2E8498-CC81-452F-A895-08F3845AA347}">
      <dgm:prSet phldrT="[Text]"/>
      <dgm:spPr/>
      <dgm:t>
        <a:bodyPr rtlCol="0"/>
        <a:lstStyle/>
        <a:p>
          <a:pPr rtl="0"/>
          <a:r>
            <a:rPr lang="ru-RU" dirty="0" smtClean="0"/>
            <a:t>В</a:t>
          </a:r>
          <a:r>
            <a:rPr lang="ru" dirty="0" smtClean="0"/>
            <a:t>вод данных для поиска в РК</a:t>
          </a:r>
          <a:endParaRPr lang="en-US" dirty="0"/>
        </a:p>
      </dgm:t>
    </dgm:pt>
    <dgm:pt modelId="{4C65E2C8-0CBB-4D8C-AD60-6B0105C62B84}" type="parTrans" cxnId="{2D5B3E3B-3EE5-4072-933E-27DF5400591C}">
      <dgm:prSet/>
      <dgm:spPr/>
      <dgm:t>
        <a:bodyPr rtlCol="0"/>
        <a:lstStyle/>
        <a:p>
          <a:pPr rtl="0"/>
          <a:endParaRPr lang="en-US"/>
        </a:p>
      </dgm:t>
    </dgm:pt>
    <dgm:pt modelId="{9A1F3304-AA9E-4FBC-89BA-9095C80E47C9}" type="sibTrans" cxnId="{2D5B3E3B-3EE5-4072-933E-27DF5400591C}">
      <dgm:prSet/>
      <dgm:spPr/>
      <dgm:t>
        <a:bodyPr rtlCol="0"/>
        <a:lstStyle/>
        <a:p>
          <a:pPr rtl="0"/>
          <a:endParaRPr lang="en-US"/>
        </a:p>
      </dgm:t>
    </dgm:pt>
    <dgm:pt modelId="{BF381BD4-48DC-48BF-8C18-C307CDD4D490}">
      <dgm:prSet phldrT="[Text]"/>
      <dgm:spPr/>
      <dgm:t>
        <a:bodyPr rtlCol="0"/>
        <a:lstStyle/>
        <a:p>
          <a:pPr rtl="0"/>
          <a:r>
            <a:rPr lang="ru" dirty="0" smtClean="0"/>
            <a:t>Прием на семейное обучение</a:t>
          </a:r>
          <a:endParaRPr lang="en-US" dirty="0"/>
        </a:p>
      </dgm:t>
    </dgm:pt>
    <dgm:pt modelId="{5D881325-883F-44A1-A5FB-E01856D07A5B}" type="parTrans" cxnId="{5F9EDECD-FB20-4615-B5EC-47255B2B532F}">
      <dgm:prSet/>
      <dgm:spPr/>
      <dgm:t>
        <a:bodyPr rtlCol="0"/>
        <a:lstStyle/>
        <a:p>
          <a:pPr rtl="0"/>
          <a:endParaRPr lang="en-US"/>
        </a:p>
      </dgm:t>
    </dgm:pt>
    <dgm:pt modelId="{2C645F98-BC4B-4797-BC42-0872EA7B0575}" type="sibTrans" cxnId="{5F9EDECD-FB20-4615-B5EC-47255B2B532F}">
      <dgm:prSet/>
      <dgm:spPr/>
      <dgm:t>
        <a:bodyPr rtlCol="0"/>
        <a:lstStyle/>
        <a:p>
          <a:pPr rtl="0"/>
          <a:endParaRPr lang="en-US"/>
        </a:p>
      </dgm:t>
    </dgm:pt>
    <dgm:pt modelId="{F6D27D1B-CDCB-481F-B8FA-AB31B2A119DE}">
      <dgm:prSet phldrT="[Text]"/>
      <dgm:spPr/>
      <dgm:t>
        <a:bodyPr rtlCol="0"/>
        <a:lstStyle/>
        <a:p>
          <a:pPr rtl="0"/>
          <a:r>
            <a:rPr lang="ru" dirty="0" smtClean="0"/>
            <a:t>Семейное образование</a:t>
          </a:r>
          <a:endParaRPr lang="en-US" dirty="0"/>
        </a:p>
      </dgm:t>
    </dgm:pt>
    <dgm:pt modelId="{8A7BF306-8E53-4B16-9E7E-A79AE3DF6BE2}" type="parTrans" cxnId="{A63D53AC-541A-4D09-9620-8B1C8D7B91DE}">
      <dgm:prSet/>
      <dgm:spPr/>
      <dgm:t>
        <a:bodyPr rtlCol="0"/>
        <a:lstStyle/>
        <a:p>
          <a:pPr rtl="0"/>
          <a:endParaRPr lang="en-US"/>
        </a:p>
      </dgm:t>
    </dgm:pt>
    <dgm:pt modelId="{7AEB6639-3258-49E8-8B1F-B4A9C61922BE}" type="sibTrans" cxnId="{A63D53AC-541A-4D09-9620-8B1C8D7B91DE}">
      <dgm:prSet/>
      <dgm:spPr/>
      <dgm:t>
        <a:bodyPr rtlCol="0"/>
        <a:lstStyle/>
        <a:p>
          <a:pPr rtl="0"/>
          <a:endParaRPr lang="en-US"/>
        </a:p>
      </dgm:t>
    </dgm:pt>
    <dgm:pt modelId="{0B00F5A8-A0EF-4111-9D86-004317B4F49E}">
      <dgm:prSet phldrT="[Text]"/>
      <dgm:spPr/>
      <dgm:t>
        <a:bodyPr rtlCol="0"/>
        <a:lstStyle/>
        <a:p>
          <a:pPr rtl="0"/>
          <a:r>
            <a:rPr lang="ru" dirty="0" smtClean="0"/>
            <a:t>Убедиться, что запись появилась</a:t>
          </a:r>
          <a:endParaRPr lang="en-US" dirty="0"/>
        </a:p>
      </dgm:t>
    </dgm:pt>
    <dgm:pt modelId="{EC916B99-8D26-4265-B7BE-BB461C68DA5C}" type="parTrans" cxnId="{86F910E7-C9D0-48E5-A3A3-C70127E96FC1}">
      <dgm:prSet/>
      <dgm:spPr/>
      <dgm:t>
        <a:bodyPr rtlCol="0"/>
        <a:lstStyle/>
        <a:p>
          <a:pPr rtl="0"/>
          <a:endParaRPr lang="en-US"/>
        </a:p>
      </dgm:t>
    </dgm:pt>
    <dgm:pt modelId="{CE48C676-980A-4BAC-A3C8-9ABC315DAE51}" type="sibTrans" cxnId="{86F910E7-C9D0-48E5-A3A3-C70127E96FC1}">
      <dgm:prSet/>
      <dgm:spPr/>
      <dgm:t>
        <a:bodyPr rtlCol="0"/>
        <a:lstStyle/>
        <a:p>
          <a:pPr rtl="0"/>
          <a:endParaRPr lang="en-US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2"/>
      <dgm:spPr/>
    </dgm:pt>
    <dgm:pt modelId="{96015622-8A46-45CF-A72A-2856B699B374}" type="pres">
      <dgm:prSet presAssocID="{FB986F71-3126-4196-BD30-74AEDC39A1CA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859F2-A9E8-4F95-9161-8EC68F2D30C4}" type="pres">
      <dgm:prSet presAssocID="{FB986F71-3126-4196-BD30-74AEDC39A1CA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C6CF4-EDEB-4539-A36D-E0355B626199}" type="pres">
      <dgm:prSet presAssocID="{FB986F71-3126-4196-BD30-74AEDC39A1CA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1" custLinFactNeighborX="33937" custLinFactNeighborY="-13720"/>
      <dgm:spPr/>
      <dgm:t>
        <a:bodyPr/>
        <a:lstStyle/>
        <a:p>
          <a:endParaRPr lang="ru-RU"/>
        </a:p>
      </dgm:t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2"/>
      <dgm:spPr/>
    </dgm:pt>
    <dgm:pt modelId="{E83793B4-2C5C-4D90-82FA-E5EE4745664D}" type="pres">
      <dgm:prSet presAssocID="{F6D27D1B-CDCB-481F-B8FA-AB31B2A119DE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FE978-6FBE-4424-80BE-B9E4B4DD0695}" type="pres">
      <dgm:prSet presAssocID="{F6D27D1B-CDCB-481F-B8FA-AB31B2A119DE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D1FDE-4DD7-4FA5-8C70-0C747477B66C}" type="pres">
      <dgm:prSet presAssocID="{F6D27D1B-CDCB-481F-B8FA-AB31B2A119DE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56EF6-41FF-46C6-8829-911BFA533FFE}" type="pres">
      <dgm:prSet presAssocID="{F6D27D1B-CDCB-481F-B8FA-AB31B2A119DE}" presName="connSite2" presStyleCnt="0"/>
      <dgm:spPr/>
    </dgm:pt>
  </dgm:ptLst>
  <dgm:cxnLst>
    <dgm:cxn modelId="{0056185F-7A71-4B14-8E76-F6E562B069A4}" type="presOf" srcId="{D0B150DF-3AA4-454C-8652-25880449C422}" destId="{6A63D16E-EEE6-4267-97EA-5AD7D2BC4E84}" srcOrd="0" destOrd="0" presId="urn:microsoft.com/office/officeart/2005/8/layout/hProcess4"/>
    <dgm:cxn modelId="{7F675128-0712-4BEE-AF61-D78BACBC9D34}" type="presOf" srcId="{0B00F5A8-A0EF-4111-9D86-004317B4F49E}" destId="{67FFE978-6FBE-4424-80BE-B9E4B4DD0695}" srcOrd="1" destOrd="0" presId="urn:microsoft.com/office/officeart/2005/8/layout/hProcess4"/>
    <dgm:cxn modelId="{DD09612E-9580-4CDD-B68F-FB5FBFAE8F25}" type="presOf" srcId="{BF381BD4-48DC-48BF-8C18-C307CDD4D490}" destId="{BFE859F2-A9E8-4F95-9161-8EC68F2D30C4}" srcOrd="1" destOrd="1" presId="urn:microsoft.com/office/officeart/2005/8/layout/hProcess4"/>
    <dgm:cxn modelId="{F7B24C37-F410-4450-BABD-50686B6D1F30}" type="presOf" srcId="{0B00F5A8-A0EF-4111-9D86-004317B4F49E}" destId="{E83793B4-2C5C-4D90-82FA-E5EE4745664D}" srcOrd="0" destOrd="0" presId="urn:microsoft.com/office/officeart/2005/8/layout/hProcess4"/>
    <dgm:cxn modelId="{6707FF4A-6EDB-4D3E-B526-56ADE29698A2}" type="presOf" srcId="{F6D27D1B-CDCB-481F-B8FA-AB31B2A119DE}" destId="{029D1FDE-4DD7-4FA5-8C70-0C747477B66C}" srcOrd="0" destOrd="0" presId="urn:microsoft.com/office/officeart/2005/8/layout/hProcess4"/>
    <dgm:cxn modelId="{FEC76BB0-DFB8-4EB2-A5FD-E346F9CBA544}" type="presOf" srcId="{FB986F71-3126-4196-BD30-74AEDC39A1CA}" destId="{E18C6CF4-EDEB-4539-A36D-E0355B626199}" srcOrd="0" destOrd="0" presId="urn:microsoft.com/office/officeart/2005/8/layout/hProcess4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5F9EDECD-FB20-4615-B5EC-47255B2B532F}" srcId="{FB986F71-3126-4196-BD30-74AEDC39A1CA}" destId="{BF381BD4-48DC-48BF-8C18-C307CDD4D490}" srcOrd="1" destOrd="0" parTransId="{5D881325-883F-44A1-A5FB-E01856D07A5B}" sibTransId="{2C645F98-BC4B-4797-BC42-0872EA7B0575}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F6669C31-9D71-4449-9669-006D4171E0C4}" type="presOf" srcId="{0E9DE493-19D7-4EC9-97C9-5F26233F1106}" destId="{3960CFF8-4383-4382-8D6D-F2A00F508E8D}" srcOrd="0" destOrd="0" presId="urn:microsoft.com/office/officeart/2005/8/layout/hProcess4"/>
    <dgm:cxn modelId="{362B10E8-879D-4C50-A9CB-2BB42611BE7C}" type="presOf" srcId="{AB2E8498-CC81-452F-A895-08F3845AA347}" destId="{BFE859F2-A9E8-4F95-9161-8EC68F2D30C4}" srcOrd="1" destOrd="0" presId="urn:microsoft.com/office/officeart/2005/8/layout/hProcess4"/>
    <dgm:cxn modelId="{86F910E7-C9D0-48E5-A3A3-C70127E96FC1}" srcId="{F6D27D1B-CDCB-481F-B8FA-AB31B2A119DE}" destId="{0B00F5A8-A0EF-4111-9D86-004317B4F49E}" srcOrd="0" destOrd="0" parTransId="{EC916B99-8D26-4265-B7BE-BB461C68DA5C}" sibTransId="{CE48C676-980A-4BAC-A3C8-9ABC315DAE51}"/>
    <dgm:cxn modelId="{D0041F1C-FFCC-4616-9DA8-354017C5424A}" type="presOf" srcId="{BF381BD4-48DC-48BF-8C18-C307CDD4D490}" destId="{96015622-8A46-45CF-A72A-2856B699B374}" srcOrd="0" destOrd="1" presId="urn:microsoft.com/office/officeart/2005/8/layout/hProcess4"/>
    <dgm:cxn modelId="{83F358A2-4824-4FF4-993B-D2A329CB6CAD}" type="presOf" srcId="{AB2E8498-CC81-452F-A895-08F3845AA347}" destId="{96015622-8A46-45CF-A72A-2856B699B374}" srcOrd="0" destOrd="0" presId="urn:microsoft.com/office/officeart/2005/8/layout/hProcess4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957B22C3-A5E0-4ED5-9A64-B8923AA7B71D}" type="presParOf" srcId="{3960CFF8-4383-4382-8D6D-F2A00F508E8D}" destId="{366CFF54-5C8F-47F9-BFD8-D9AF3EADDA3E}" srcOrd="0" destOrd="0" presId="urn:microsoft.com/office/officeart/2005/8/layout/hProcess4"/>
    <dgm:cxn modelId="{B833CBB0-59C5-4848-A8AC-138881AD0B79}" type="presParOf" srcId="{3960CFF8-4383-4382-8D6D-F2A00F508E8D}" destId="{13688FBD-4079-41FE-A6A2-B5B0F293E6BF}" srcOrd="1" destOrd="0" presId="urn:microsoft.com/office/officeart/2005/8/layout/hProcess4"/>
    <dgm:cxn modelId="{1F3C62BB-A673-4E5E-957C-63B56C87006A}" type="presParOf" srcId="{3960CFF8-4383-4382-8D6D-F2A00F508E8D}" destId="{224851B6-C14D-49DE-883B-A13003DA4601}" srcOrd="2" destOrd="0" presId="urn:microsoft.com/office/officeart/2005/8/layout/hProcess4"/>
    <dgm:cxn modelId="{BB4C1BCB-1851-4300-AE5F-F0E3257FC85E}" type="presParOf" srcId="{224851B6-C14D-49DE-883B-A13003DA4601}" destId="{1439717B-283C-48FF-AF62-1990F52B6512}" srcOrd="0" destOrd="0" presId="urn:microsoft.com/office/officeart/2005/8/layout/hProcess4"/>
    <dgm:cxn modelId="{E3F9F33C-DCAE-4EBA-AC7C-88F9F9183C46}" type="presParOf" srcId="{1439717B-283C-48FF-AF62-1990F52B6512}" destId="{BCCE6711-D1D8-4B2C-917E-41AB5A6114A8}" srcOrd="0" destOrd="0" presId="urn:microsoft.com/office/officeart/2005/8/layout/hProcess4"/>
    <dgm:cxn modelId="{8FA4D491-CF78-4493-9F5B-5D6922ACAC27}" type="presParOf" srcId="{1439717B-283C-48FF-AF62-1990F52B6512}" destId="{96015622-8A46-45CF-A72A-2856B699B374}" srcOrd="1" destOrd="0" presId="urn:microsoft.com/office/officeart/2005/8/layout/hProcess4"/>
    <dgm:cxn modelId="{EE257B2C-C254-4774-A480-3174E7F7973A}" type="presParOf" srcId="{1439717B-283C-48FF-AF62-1990F52B6512}" destId="{BFE859F2-A9E8-4F95-9161-8EC68F2D30C4}" srcOrd="2" destOrd="0" presId="urn:microsoft.com/office/officeart/2005/8/layout/hProcess4"/>
    <dgm:cxn modelId="{91BE5677-0266-4AA5-A1C1-8AC88DEAFEAC}" type="presParOf" srcId="{1439717B-283C-48FF-AF62-1990F52B6512}" destId="{E18C6CF4-EDEB-4539-A36D-E0355B626199}" srcOrd="3" destOrd="0" presId="urn:microsoft.com/office/officeart/2005/8/layout/hProcess4"/>
    <dgm:cxn modelId="{9E48DE91-00F3-4078-A107-B2F307DE2FDC}" type="presParOf" srcId="{1439717B-283C-48FF-AF62-1990F52B6512}" destId="{D9FCD5E9-9E94-4534-BAB4-3DB8EB44E7D0}" srcOrd="4" destOrd="0" presId="urn:microsoft.com/office/officeart/2005/8/layout/hProcess4"/>
    <dgm:cxn modelId="{407C414C-03C1-4E4D-88EE-602E6F33CF5A}" type="presParOf" srcId="{224851B6-C14D-49DE-883B-A13003DA4601}" destId="{6A63D16E-EEE6-4267-97EA-5AD7D2BC4E84}" srcOrd="1" destOrd="0" presId="urn:microsoft.com/office/officeart/2005/8/layout/hProcess4"/>
    <dgm:cxn modelId="{0A2B825C-91A0-4468-BEA5-D0D0E1B44B85}" type="presParOf" srcId="{224851B6-C14D-49DE-883B-A13003DA4601}" destId="{59BAED1E-A4FE-4FA3-8716-57917AF47F38}" srcOrd="2" destOrd="0" presId="urn:microsoft.com/office/officeart/2005/8/layout/hProcess4"/>
    <dgm:cxn modelId="{56063320-E399-43E0-BBA6-D3AD91538933}" type="presParOf" srcId="{59BAED1E-A4FE-4FA3-8716-57917AF47F38}" destId="{5C833856-7FAF-4B27-932C-67C7D08339F2}" srcOrd="0" destOrd="0" presId="urn:microsoft.com/office/officeart/2005/8/layout/hProcess4"/>
    <dgm:cxn modelId="{29790E4A-D201-43F8-80E8-3F77CCF652FA}" type="presParOf" srcId="{59BAED1E-A4FE-4FA3-8716-57917AF47F38}" destId="{E83793B4-2C5C-4D90-82FA-E5EE4745664D}" srcOrd="1" destOrd="0" presId="urn:microsoft.com/office/officeart/2005/8/layout/hProcess4"/>
    <dgm:cxn modelId="{C2304A40-D6D1-4D0C-BA81-426AF8F6C804}" type="presParOf" srcId="{59BAED1E-A4FE-4FA3-8716-57917AF47F38}" destId="{67FFE978-6FBE-4424-80BE-B9E4B4DD0695}" srcOrd="2" destOrd="0" presId="urn:microsoft.com/office/officeart/2005/8/layout/hProcess4"/>
    <dgm:cxn modelId="{D2902CFC-D0FC-4AB6-A4FA-D5486A1E189C}" type="presParOf" srcId="{59BAED1E-A4FE-4FA3-8716-57917AF47F38}" destId="{029D1FDE-4DD7-4FA5-8C70-0C747477B66C}" srcOrd="3" destOrd="0" presId="urn:microsoft.com/office/officeart/2005/8/layout/hProcess4"/>
    <dgm:cxn modelId="{C5F0DE03-79C7-406D-8037-4D7A850AA7C7}" type="presParOf" srcId="{59BAED1E-A4FE-4FA3-8716-57917AF47F38}" destId="{C2556EF6-41FF-46C6-8829-911BFA533F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36244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sng" kern="1200" dirty="0" smtClean="0"/>
            <a:t>ИС Параграф </a:t>
          </a:r>
          <a:r>
            <a:rPr lang="ru-RU" sz="2000" kern="1200" dirty="0" smtClean="0"/>
            <a:t>уровня ОУ – прием в класс экстернат</a:t>
          </a:r>
          <a:endParaRPr lang="en-US" sz="2000" kern="1200" dirty="0"/>
        </a:p>
      </dsp:txBody>
      <dsp:txXfrm>
        <a:off x="82644" y="1095673"/>
        <a:ext cx="2351761" cy="1491398"/>
      </dsp:txXfrm>
    </dsp:sp>
    <dsp:sp modelId="{6A63D16E-EEE6-4267-97EA-5AD7D2BC4E84}">
      <dsp:nvSpPr>
        <dsp:cNvPr id="0" name=""/>
        <dsp:cNvSpPr/>
      </dsp:nvSpPr>
      <dsp:spPr>
        <a:xfrm>
          <a:off x="1394360" y="1473226"/>
          <a:ext cx="2779003" cy="2779003"/>
        </a:xfrm>
        <a:prstGeom prst="leftCircularArrow">
          <a:avLst>
            <a:gd name="adj1" fmla="val 3451"/>
            <a:gd name="adj2" fmla="val 427731"/>
            <a:gd name="adj3" fmla="val 2203242"/>
            <a:gd name="adj4" fmla="val 9024489"/>
            <a:gd name="adj5" fmla="val 4027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579480" y="2633472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1800" kern="1200" dirty="0" smtClean="0"/>
            <a:t>Синхронизация</a:t>
          </a:r>
          <a:endParaRPr lang="en-US" sz="1800" kern="1200" dirty="0"/>
        </a:p>
      </dsp:txBody>
      <dsp:txXfrm>
        <a:off x="604789" y="2658781"/>
        <a:ext cx="2122325" cy="813490"/>
      </dsp:txXfrm>
    </dsp:sp>
    <dsp:sp modelId="{E83793B4-2C5C-4D90-82FA-E5EE4745664D}">
      <dsp:nvSpPr>
        <dsp:cNvPr id="0" name=""/>
        <dsp:cNvSpPr/>
      </dsp:nvSpPr>
      <dsp:spPr>
        <a:xfrm>
          <a:off x="3209147" y="1049274"/>
          <a:ext cx="2444561" cy="2016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Идентификатор в системе Контингент</a:t>
          </a:r>
          <a:endParaRPr lang="en-US" sz="1800" kern="1200" dirty="0"/>
        </a:p>
      </dsp:txBody>
      <dsp:txXfrm>
        <a:off x="3255547" y="1527728"/>
        <a:ext cx="2351761" cy="1491398"/>
      </dsp:txXfrm>
    </dsp:sp>
    <dsp:sp modelId="{DC2A0ADB-DCE3-4BF4-9952-0394865777AC}">
      <dsp:nvSpPr>
        <dsp:cNvPr id="0" name=""/>
        <dsp:cNvSpPr/>
      </dsp:nvSpPr>
      <dsp:spPr>
        <a:xfrm>
          <a:off x="4546892" y="-216486"/>
          <a:ext cx="3091364" cy="3091364"/>
        </a:xfrm>
        <a:prstGeom prst="circularArrow">
          <a:avLst>
            <a:gd name="adj1" fmla="val 3103"/>
            <a:gd name="adj2" fmla="val 381347"/>
            <a:gd name="adj3" fmla="val 19443143"/>
            <a:gd name="adj4" fmla="val 12575511"/>
            <a:gd name="adj5" fmla="val 3620"/>
          </a:avLst>
        </a:prstGeom>
        <a:gradFill rotWithShape="0">
          <a:gsLst>
            <a:gs pos="0">
              <a:schemeClr val="accent1">
                <a:shade val="90000"/>
                <a:hueOff val="361868"/>
                <a:satOff val="12502"/>
                <a:lumOff val="245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61868"/>
                <a:satOff val="12502"/>
                <a:lumOff val="245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61868"/>
                <a:satOff val="12502"/>
                <a:lumOff val="245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9D1FDE-4DD7-4FA5-8C70-0C747477B66C}">
      <dsp:nvSpPr>
        <dsp:cNvPr id="0" name=""/>
        <dsp:cNvSpPr/>
      </dsp:nvSpPr>
      <dsp:spPr>
        <a:xfrm>
          <a:off x="3752383" y="617220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DataID</a:t>
          </a:r>
          <a:endParaRPr lang="en-US" sz="1800" kern="1200" dirty="0"/>
        </a:p>
      </dsp:txBody>
      <dsp:txXfrm>
        <a:off x="3777692" y="642529"/>
        <a:ext cx="2122325" cy="813490"/>
      </dsp:txXfrm>
    </dsp:sp>
    <dsp:sp modelId="{69C28D3B-E083-42DF-9EA0-916CA12125A9}">
      <dsp:nvSpPr>
        <dsp:cNvPr id="0" name=""/>
        <dsp:cNvSpPr/>
      </dsp:nvSpPr>
      <dsp:spPr>
        <a:xfrm>
          <a:off x="6382050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Наличие записи </a:t>
          </a:r>
          <a:br>
            <a:rPr lang="ru-RU" sz="2000" kern="1200" dirty="0" smtClean="0"/>
          </a:br>
          <a:r>
            <a:rPr lang="ru-RU" sz="2000" kern="1200" dirty="0" smtClean="0"/>
            <a:t>о приеме</a:t>
          </a:r>
          <a:endParaRPr lang="en-US" sz="2000" kern="1200" dirty="0"/>
        </a:p>
      </dsp:txBody>
      <dsp:txXfrm>
        <a:off x="6428450" y="1095673"/>
        <a:ext cx="2351761" cy="1491398"/>
      </dsp:txXfrm>
    </dsp:sp>
    <dsp:sp modelId="{047F5837-10E2-4FFC-A492-DB8A19EF48CA}">
      <dsp:nvSpPr>
        <dsp:cNvPr id="0" name=""/>
        <dsp:cNvSpPr/>
      </dsp:nvSpPr>
      <dsp:spPr>
        <a:xfrm>
          <a:off x="6925286" y="2633472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Система «Семейное образование»</a:t>
          </a:r>
          <a:endParaRPr lang="en-US" sz="1800" kern="1200" dirty="0"/>
        </a:p>
      </dsp:txBody>
      <dsp:txXfrm>
        <a:off x="6950595" y="2658781"/>
        <a:ext cx="2122325" cy="813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36244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rtlCol="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900" kern="1200" dirty="0" smtClean="0"/>
            <a:t>Учащиеся классов экстернат</a:t>
          </a:r>
          <a:endParaRPr lang="en-US" sz="1900" kern="1200" dirty="0"/>
        </a:p>
      </dsp:txBody>
      <dsp:txXfrm>
        <a:off x="82644" y="1095673"/>
        <a:ext cx="2351761" cy="1491398"/>
      </dsp:txXfrm>
    </dsp:sp>
    <dsp:sp modelId="{6A63D16E-EEE6-4267-97EA-5AD7D2BC4E84}">
      <dsp:nvSpPr>
        <dsp:cNvPr id="0" name=""/>
        <dsp:cNvSpPr/>
      </dsp:nvSpPr>
      <dsp:spPr>
        <a:xfrm>
          <a:off x="1394360" y="1473226"/>
          <a:ext cx="2779003" cy="2779003"/>
        </a:xfrm>
        <a:prstGeom prst="leftCircularArrow">
          <a:avLst>
            <a:gd name="adj1" fmla="val 3451"/>
            <a:gd name="adj2" fmla="val 427731"/>
            <a:gd name="adj3" fmla="val 2203242"/>
            <a:gd name="adj4" fmla="val 9024489"/>
            <a:gd name="adj5" fmla="val 4027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579480" y="2633472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rtlCol="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2600" kern="1200" dirty="0" smtClean="0"/>
            <a:t>ИС Параграф уровня ОУ</a:t>
          </a:r>
          <a:endParaRPr lang="en-US" sz="2600" kern="1200" dirty="0"/>
        </a:p>
      </dsp:txBody>
      <dsp:txXfrm>
        <a:off x="604789" y="2658781"/>
        <a:ext cx="2122325" cy="813490"/>
      </dsp:txXfrm>
    </dsp:sp>
    <dsp:sp modelId="{E83793B4-2C5C-4D90-82FA-E5EE4745664D}">
      <dsp:nvSpPr>
        <dsp:cNvPr id="0" name=""/>
        <dsp:cNvSpPr/>
      </dsp:nvSpPr>
      <dsp:spPr>
        <a:xfrm>
          <a:off x="3209147" y="1049274"/>
          <a:ext cx="2444561" cy="2016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rtlCol="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900" kern="1200" dirty="0" smtClean="0"/>
            <a:t>Наличие записи </a:t>
          </a:r>
          <a:br>
            <a:rPr lang="ru" sz="1900" kern="1200" dirty="0" smtClean="0"/>
          </a:br>
          <a:r>
            <a:rPr lang="ru" sz="1900" kern="1200" dirty="0" smtClean="0"/>
            <a:t>о приеме </a:t>
          </a:r>
          <a:br>
            <a:rPr lang="ru" sz="1900" kern="1200" dirty="0" smtClean="0"/>
          </a:br>
          <a:r>
            <a:rPr lang="ru" sz="1900" kern="1200" dirty="0" smtClean="0"/>
            <a:t>в класс экстернат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900" kern="1200" dirty="0" smtClean="0"/>
            <a:t>Наличие идентификатора</a:t>
          </a:r>
          <a:endParaRPr lang="en-US" sz="1900" kern="1200" dirty="0"/>
        </a:p>
      </dsp:txBody>
      <dsp:txXfrm>
        <a:off x="3255547" y="1527728"/>
        <a:ext cx="2351761" cy="1491398"/>
      </dsp:txXfrm>
    </dsp:sp>
    <dsp:sp modelId="{DC2A0ADB-DCE3-4BF4-9952-0394865777AC}">
      <dsp:nvSpPr>
        <dsp:cNvPr id="0" name=""/>
        <dsp:cNvSpPr/>
      </dsp:nvSpPr>
      <dsp:spPr>
        <a:xfrm flipH="1">
          <a:off x="5580119" y="-152402"/>
          <a:ext cx="3091364" cy="3091364"/>
        </a:xfrm>
        <a:prstGeom prst="circularArrow">
          <a:avLst>
            <a:gd name="adj1" fmla="val 3103"/>
            <a:gd name="adj2" fmla="val 381347"/>
            <a:gd name="adj3" fmla="val 19443143"/>
            <a:gd name="adj4" fmla="val 12575511"/>
            <a:gd name="adj5" fmla="val 3620"/>
          </a:avLst>
        </a:prstGeom>
        <a:gradFill rotWithShape="0">
          <a:gsLst>
            <a:gs pos="0">
              <a:schemeClr val="accent1">
                <a:shade val="90000"/>
                <a:hueOff val="361868"/>
                <a:satOff val="12502"/>
                <a:lumOff val="245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61868"/>
                <a:satOff val="12502"/>
                <a:lumOff val="245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61868"/>
                <a:satOff val="12502"/>
                <a:lumOff val="245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9D1FDE-4DD7-4FA5-8C70-0C747477B66C}">
      <dsp:nvSpPr>
        <dsp:cNvPr id="0" name=""/>
        <dsp:cNvSpPr/>
      </dsp:nvSpPr>
      <dsp:spPr>
        <a:xfrm>
          <a:off x="3752383" y="617220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rtlCol="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Семейное образование</a:t>
          </a:r>
          <a:endParaRPr lang="en-US" sz="2600" kern="1200" dirty="0"/>
        </a:p>
      </dsp:txBody>
      <dsp:txXfrm>
        <a:off x="3777692" y="642529"/>
        <a:ext cx="2122325" cy="813490"/>
      </dsp:txXfrm>
    </dsp:sp>
    <dsp:sp modelId="{69C28D3B-E083-42DF-9EA0-916CA12125A9}">
      <dsp:nvSpPr>
        <dsp:cNvPr id="0" name=""/>
        <dsp:cNvSpPr/>
      </dsp:nvSpPr>
      <dsp:spPr>
        <a:xfrm>
          <a:off x="6382050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rtlCol="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900" kern="1200" dirty="0" smtClean="0"/>
            <a:t>Прием на семейное образование на уровне района</a:t>
          </a:r>
          <a:endParaRPr lang="en-US" sz="1900" kern="1200" dirty="0"/>
        </a:p>
      </dsp:txBody>
      <dsp:txXfrm>
        <a:off x="6428450" y="1095673"/>
        <a:ext cx="2351761" cy="1491398"/>
      </dsp:txXfrm>
    </dsp:sp>
    <dsp:sp modelId="{047F5837-10E2-4FFC-A492-DB8A19EF48CA}">
      <dsp:nvSpPr>
        <dsp:cNvPr id="0" name=""/>
        <dsp:cNvSpPr/>
      </dsp:nvSpPr>
      <dsp:spPr>
        <a:xfrm>
          <a:off x="6925286" y="2633472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rtlCol="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DataID</a:t>
          </a:r>
          <a:endParaRPr lang="en-US" sz="2600" kern="1200" dirty="0"/>
        </a:p>
      </dsp:txBody>
      <dsp:txXfrm>
        <a:off x="6950595" y="2658781"/>
        <a:ext cx="2122325" cy="813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2020805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rtlCol="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В</a:t>
          </a:r>
          <a:r>
            <a:rPr lang="ru" sz="1900" kern="1200" dirty="0" smtClean="0"/>
            <a:t>вод данных для поиска в РК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900" kern="1200" dirty="0" smtClean="0"/>
            <a:t>Прием на семейное обучение</a:t>
          </a:r>
          <a:endParaRPr lang="en-US" sz="1900" kern="1200" dirty="0"/>
        </a:p>
      </dsp:txBody>
      <dsp:txXfrm>
        <a:off x="2067205" y="1095673"/>
        <a:ext cx="2351761" cy="1491398"/>
      </dsp:txXfrm>
    </dsp:sp>
    <dsp:sp modelId="{6A63D16E-EEE6-4267-97EA-5AD7D2BC4E84}">
      <dsp:nvSpPr>
        <dsp:cNvPr id="0" name=""/>
        <dsp:cNvSpPr/>
      </dsp:nvSpPr>
      <dsp:spPr>
        <a:xfrm>
          <a:off x="4332181" y="1037190"/>
          <a:ext cx="2846263" cy="2846263"/>
        </a:xfrm>
        <a:prstGeom prst="leftCircularArrow">
          <a:avLst>
            <a:gd name="adj1" fmla="val 3679"/>
            <a:gd name="adj2" fmla="val 458429"/>
            <a:gd name="adj3" fmla="val 2233940"/>
            <a:gd name="adj4" fmla="val 9024489"/>
            <a:gd name="adj5" fmla="val 4292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2564040" y="2633472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DataID</a:t>
          </a:r>
          <a:endParaRPr lang="en-US" sz="2600" kern="1200" dirty="0"/>
        </a:p>
      </dsp:txBody>
      <dsp:txXfrm>
        <a:off x="2589349" y="2658781"/>
        <a:ext cx="2122325" cy="813490"/>
      </dsp:txXfrm>
    </dsp:sp>
    <dsp:sp modelId="{E83793B4-2C5C-4D90-82FA-E5EE4745664D}">
      <dsp:nvSpPr>
        <dsp:cNvPr id="0" name=""/>
        <dsp:cNvSpPr/>
      </dsp:nvSpPr>
      <dsp:spPr>
        <a:xfrm>
          <a:off x="5235614" y="1049274"/>
          <a:ext cx="2444561" cy="2016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rtlCol="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1900" kern="1200" dirty="0" smtClean="0"/>
            <a:t>Убедиться, что запись появилась</a:t>
          </a:r>
          <a:endParaRPr lang="en-US" sz="1900" kern="1200" dirty="0"/>
        </a:p>
      </dsp:txBody>
      <dsp:txXfrm>
        <a:off x="5282014" y="1527728"/>
        <a:ext cx="2351761" cy="1491398"/>
      </dsp:txXfrm>
    </dsp:sp>
    <dsp:sp modelId="{029D1FDE-4DD7-4FA5-8C70-0C747477B66C}">
      <dsp:nvSpPr>
        <dsp:cNvPr id="0" name=""/>
        <dsp:cNvSpPr/>
      </dsp:nvSpPr>
      <dsp:spPr>
        <a:xfrm>
          <a:off x="5778850" y="617220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rtlCol="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2600" kern="1200" dirty="0" smtClean="0"/>
            <a:t>Семейное образование</a:t>
          </a:r>
          <a:endParaRPr lang="en-US" sz="2600" kern="1200" dirty="0"/>
        </a:p>
      </dsp:txBody>
      <dsp:txXfrm>
        <a:off x="5804159" y="642529"/>
        <a:ext cx="2122325" cy="813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68A5074-CE0D-4554-A997-CC9160940530}" type="datetime1">
              <a:rPr lang="ru-RU" smtClean="0"/>
              <a:pPr algn="r" rtl="0"/>
              <a:t>14.12.2021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AE0CC78-488A-4892-9E55-EA2E7FA7AD95}" type="datetime1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680347-8CB2-4BC6-9CD2-ABDD556782DE}" type="datetime1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032FF7-F906-4C17-885C-6356C5B13C33}" type="datetime1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08C5DC-7690-41E4-921F-0CCD86F95B69}" type="datetime1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75A814-E90F-481F-9D66-10F3829730B9}" type="datetime1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dirty="0"/>
              <a:t>​</a:t>
            </a:r>
            <a:fld id="{37209019-E585-49FC-B62B-4F8E88B75BBF}" type="datetime1">
              <a:rPr lang="ru-RU" smtClean="0"/>
              <a:pPr/>
              <a:t>14.12.2021</a:t>
            </a:fld>
            <a:r>
              <a:rPr lang="ru-RU" dirty="0"/>
              <a:t>​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553319-FCD4-4339-95E3-CA608CFF30E2}" type="datetime1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E4BD36-0D92-42E0-A6BC-3DE49444FD88}" type="datetime1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AA0470-602E-4818-A25C-047C8515CFC6}" type="datetime1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9837FC-FBB6-4C6B-A6BE-B70FBC32743C}" type="datetime1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D946C2-3993-4E07-A8EC-429B93E58A31}" type="datetime1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FE10-96C7-4D4D-AAC7-3367C5776B31}" type="datetime1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ctrTitle"/>
          </p:nvPr>
        </p:nvSpPr>
        <p:spPr>
          <a:xfrm>
            <a:off x="693812" y="1052736"/>
            <a:ext cx="8229600" cy="2895600"/>
          </a:xfrm>
        </p:spPr>
        <p:txBody>
          <a:bodyPr rtlCol="0">
            <a:normAutofit/>
          </a:bodyPr>
          <a:lstStyle/>
          <a:p>
            <a:r>
              <a:rPr lang="ru-RU" b="1" dirty="0"/>
              <a:t>Учет </a:t>
            </a:r>
            <a:r>
              <a:rPr lang="ru-RU" b="1" dirty="0" smtClean="0"/>
              <a:t>обучающихся проходящих </a:t>
            </a:r>
            <a:r>
              <a:rPr lang="ru-RU" b="1" dirty="0"/>
              <a:t>обучение вне ОООД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93812" y="5085184"/>
            <a:ext cx="5400600" cy="1219200"/>
          </a:xfrm>
        </p:spPr>
        <p:txBody>
          <a:bodyPr rtlCol="0">
            <a:normAutofit/>
          </a:bodyPr>
          <a:lstStyle/>
          <a:p>
            <a:r>
              <a:rPr lang="ru-RU" sz="2400" b="1" dirty="0" err="1">
                <a:solidFill>
                  <a:srgbClr val="5361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Невзорова</a:t>
            </a:r>
            <a:r>
              <a:rPr lang="ru-RU" sz="2400" b="1" dirty="0">
                <a:solidFill>
                  <a:srgbClr val="5361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Ирина Павловна</a:t>
            </a:r>
          </a:p>
          <a:p>
            <a:endParaRPr lang="en-US" sz="1400" dirty="0" smtClean="0">
              <a:solidFill>
                <a:srgbClr val="5361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dirty="0" smtClean="0">
                <a:solidFill>
                  <a:srgbClr val="5361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Заведующий </a:t>
            </a:r>
            <a:r>
              <a:rPr lang="ru-RU" sz="1400" dirty="0">
                <a:solidFill>
                  <a:srgbClr val="5361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сектором формирования </a:t>
            </a:r>
            <a:r>
              <a:rPr lang="en-US" sz="1400" dirty="0" smtClean="0">
                <a:solidFill>
                  <a:srgbClr val="5361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dirty="0" smtClean="0">
                <a:solidFill>
                  <a:srgbClr val="53614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 smtClean="0">
                <a:solidFill>
                  <a:srgbClr val="5361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1400" dirty="0">
                <a:solidFill>
                  <a:srgbClr val="5361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методического сопровождения </a:t>
            </a:r>
            <a:r>
              <a:rPr lang="ru-RU" sz="1400" dirty="0" smtClean="0">
                <a:solidFill>
                  <a:srgbClr val="5361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баз </a:t>
            </a:r>
            <a:r>
              <a:rPr lang="ru-RU" sz="1400" dirty="0">
                <a:solidFill>
                  <a:srgbClr val="5361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данных</a:t>
            </a:r>
            <a:endParaRPr lang="ru-RU" sz="1400" dirty="0">
              <a:solidFill>
                <a:srgbClr val="53614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1196752"/>
            <a:ext cx="949846" cy="109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225323" y="244599"/>
            <a:ext cx="8352928" cy="1371600"/>
          </a:xfrm>
        </p:spPr>
        <p:txBody>
          <a:bodyPr rtlCol="0">
            <a:normAutofit fontScale="90000"/>
          </a:bodyPr>
          <a:lstStyle/>
          <a:p>
            <a:r>
              <a:rPr lang="ru-RU" b="1" dirty="0" smtClean="0"/>
              <a:t>Перевод обучающихся классов экстернат</a:t>
            </a:r>
            <a:br>
              <a:rPr lang="ru-RU" b="1" dirty="0" smtClean="0"/>
            </a:br>
            <a:r>
              <a:rPr lang="ru-RU" b="1" dirty="0" smtClean="0"/>
              <a:t>на следующий этап обучения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57908" y="1896191"/>
            <a:ext cx="10153128" cy="707515"/>
          </a:xfrm>
        </p:spPr>
        <p:txBody>
          <a:bodyPr rtlCol="0">
            <a:normAutofit lnSpcReduction="10000"/>
          </a:bodyPr>
          <a:lstStyle/>
          <a:p>
            <a:r>
              <a:rPr lang="ru-RU" b="1" dirty="0" smtClean="0"/>
              <a:t>В переводе года учащиеся классов экстернат не участвуют,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ученики </a:t>
            </a:r>
            <a:r>
              <a:rPr lang="ru-RU" b="1" dirty="0" smtClean="0"/>
              <a:t>остаются после перевода в тех же классах</a:t>
            </a:r>
            <a:endParaRPr lang="ru-RU" b="1" u="sng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69817" y="4499751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Реестр </a:t>
            </a:r>
            <a:r>
              <a:rPr lang="ru-RU" sz="2400" dirty="0"/>
              <a:t>движений </a:t>
            </a:r>
            <a:r>
              <a:rPr lang="ru-RU" sz="2400" dirty="0" smtClean="0"/>
              <a:t>после перевода на следующий этап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121" y="2836852"/>
            <a:ext cx="5419943" cy="13470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124" y="5157192"/>
            <a:ext cx="8410575" cy="1238250"/>
          </a:xfrm>
          <a:prstGeom prst="rect">
            <a:avLst/>
          </a:prstGeom>
        </p:spPr>
      </p:pic>
      <p:sp>
        <p:nvSpPr>
          <p:cNvPr id="8" name="Объект 13"/>
          <p:cNvSpPr txBox="1">
            <a:spLocks/>
          </p:cNvSpPr>
          <p:nvPr/>
        </p:nvSpPr>
        <p:spPr>
          <a:xfrm>
            <a:off x="739502" y="2883699"/>
            <a:ext cx="5356319" cy="1180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Для перевода учеников классов экстернат на следующий этап  используется отдельная команда </a:t>
            </a:r>
            <a:endParaRPr lang="ru-RU" u="sng" dirty="0" smtClean="0"/>
          </a:p>
        </p:txBody>
      </p:sp>
    </p:spTree>
    <p:extLst>
      <p:ext uri="{BB962C8B-B14F-4D97-AF65-F5344CB8AC3E}">
        <p14:creationId xmlns:p14="http://schemas.microsoft.com/office/powerpoint/2010/main" val="4004730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57908" y="325759"/>
            <a:ext cx="9793088" cy="1371600"/>
          </a:xfrm>
        </p:spPr>
        <p:txBody>
          <a:bodyPr rtlCol="0">
            <a:normAutofit/>
          </a:bodyPr>
          <a:lstStyle/>
          <a:p>
            <a:r>
              <a:rPr lang="ru-RU" b="1" dirty="0" smtClean="0"/>
              <a:t>Выбытие и завершение </a:t>
            </a:r>
            <a:br>
              <a:rPr lang="ru-RU" b="1" dirty="0" smtClean="0"/>
            </a:br>
            <a:r>
              <a:rPr lang="ru-RU" b="1" dirty="0" smtClean="0"/>
              <a:t>семейного образования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604" y="1585899"/>
            <a:ext cx="3805623" cy="5040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21147" y="239816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Реестр </a:t>
            </a:r>
            <a:r>
              <a:rPr lang="ru-RU" sz="2400" b="1" dirty="0"/>
              <a:t>движений </a:t>
            </a:r>
            <a:r>
              <a:rPr lang="ru-RU" sz="2400" b="1" dirty="0" smtClean="0"/>
              <a:t>после выбытия с семейного образования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012" y="3140968"/>
            <a:ext cx="93821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4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57908" y="325759"/>
            <a:ext cx="9793088" cy="1371600"/>
          </a:xfrm>
        </p:spPr>
        <p:txBody>
          <a:bodyPr rtlCol="0">
            <a:normAutofit fontScale="90000"/>
          </a:bodyPr>
          <a:lstStyle/>
          <a:p>
            <a:r>
              <a:rPr lang="ru-RU" b="1" dirty="0" smtClean="0"/>
              <a:t>Ввод в ИС Параграф информации о прохождении промежуточной и итоговой аттестации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422004" y="2163687"/>
            <a:ext cx="8928992" cy="2993505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Создаем </a:t>
            </a:r>
            <a:r>
              <a:rPr lang="ru-RU" u="sng" dirty="0" smtClean="0"/>
              <a:t>ОТДЕЛЬНЫЙ</a:t>
            </a:r>
            <a:r>
              <a:rPr lang="ru-RU" dirty="0" smtClean="0"/>
              <a:t> учебный план с типом </a:t>
            </a:r>
            <a:br>
              <a:rPr lang="ru-RU" dirty="0" smtClean="0"/>
            </a:br>
            <a:r>
              <a:rPr lang="ru-RU" dirty="0" smtClean="0"/>
              <a:t>«Индивидуальный (вне ОООД)»</a:t>
            </a:r>
          </a:p>
          <a:p>
            <a:r>
              <a:rPr lang="ru-RU" dirty="0" smtClean="0"/>
              <a:t>В журнале для учащихся классов экстернат можно учитывать проведенные консультации и выставлять четвертные отметки</a:t>
            </a:r>
          </a:p>
          <a:p>
            <a:r>
              <a:rPr lang="ru-RU" dirty="0" smtClean="0"/>
              <a:t>Выпускные классы экстернат, а также данные из УП и журнала доступны в приложении «Печать аттестатов»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828" y="4653136"/>
            <a:ext cx="399545" cy="599319"/>
          </a:xfrm>
          <a:prstGeom prst="rect">
            <a:avLst/>
          </a:prstGeom>
          <a:noFill/>
          <a:effectLst>
            <a:glow rad="127000">
              <a:schemeClr val="bg2">
                <a:lumMod val="50000"/>
                <a:lumOff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7046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81844" y="332656"/>
            <a:ext cx="10945216" cy="1371600"/>
          </a:xfrm>
        </p:spPr>
        <p:txBody>
          <a:bodyPr rtlCol="0">
            <a:noAutofit/>
          </a:bodyPr>
          <a:lstStyle/>
          <a:p>
            <a:r>
              <a:rPr lang="ru-RU" sz="3200" b="1" dirty="0" smtClean="0"/>
              <a:t>Передача данных об учащихся классов экстернат </a:t>
            </a:r>
            <a:br>
              <a:rPr lang="ru-RU" sz="3200" b="1" dirty="0" smtClean="0"/>
            </a:br>
            <a:r>
              <a:rPr lang="ru-RU" sz="3200" b="1" dirty="0" smtClean="0"/>
              <a:t>в систему «Семейное образование» районного уровня</a:t>
            </a:r>
            <a:endParaRPr lang="ru-RU" sz="32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422004" y="2163687"/>
            <a:ext cx="8732211" cy="2633465"/>
          </a:xfrm>
        </p:spPr>
        <p:txBody>
          <a:bodyPr rtlCol="0">
            <a:normAutofit/>
          </a:bodyPr>
          <a:lstStyle/>
          <a:p>
            <a:r>
              <a:rPr lang="ru-RU" sz="3200" b="1" dirty="0" smtClean="0"/>
              <a:t>Принят или переведен в класс экстернат</a:t>
            </a:r>
          </a:p>
          <a:p>
            <a:r>
              <a:rPr lang="ru-RU" sz="3200" b="1" dirty="0" smtClean="0"/>
              <a:t>Выполнена синхронизация с РК</a:t>
            </a:r>
          </a:p>
          <a:p>
            <a:r>
              <a:rPr lang="ru-RU" sz="3200" b="1" dirty="0" smtClean="0"/>
              <a:t>Имеется выделенный канал и настроена задача «Синхронизация </a:t>
            </a:r>
            <a:r>
              <a:rPr lang="en-US" sz="3200" b="1" dirty="0" err="1" smtClean="0"/>
              <a:t>DataID</a:t>
            </a:r>
            <a:r>
              <a:rPr lang="ru-RU" sz="3200" b="1" dirty="0" smtClean="0"/>
              <a:t>»</a:t>
            </a:r>
            <a:endParaRPr lang="ru-RU" sz="3200" b="1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29916" y="1916832"/>
            <a:ext cx="633199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0000" b="1" dirty="0">
                <a:ln w="11430"/>
                <a:gradFill>
                  <a:gsLst>
                    <a:gs pos="0">
                      <a:srgbClr val="C00000"/>
                    </a:gs>
                    <a:gs pos="75000">
                      <a:srgbClr val="FF0000"/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7030A0">
                      <a:alpha val="38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548" y="4725144"/>
            <a:ext cx="3190875" cy="1381125"/>
          </a:xfrm>
          <a:prstGeom prst="rect">
            <a:avLst/>
          </a:prstGeom>
          <a:ln>
            <a:solidFill>
              <a:schemeClr val="bg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448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577" y="692696"/>
            <a:ext cx="11233248" cy="2357772"/>
          </a:xfrm>
        </p:spPr>
        <p:txBody>
          <a:bodyPr rtlCol="0">
            <a:noAutofit/>
          </a:bodyPr>
          <a:lstStyle/>
          <a:p>
            <a:pPr rtl="0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работы с системой «Семейное образование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77988" y="3827534"/>
            <a:ext cx="3744416" cy="1718275"/>
          </a:xfrm>
        </p:spPr>
        <p:txBody>
          <a:bodyPr rtlCol="0">
            <a:noAutofit/>
          </a:bodyPr>
          <a:lstStyle/>
          <a:p>
            <a:pPr rtl="0"/>
            <a:r>
              <a:rPr lang="ru-RU" sz="3200" b="1" dirty="0" smtClean="0"/>
              <a:t>Специалистам районного уровня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516" y="3649594"/>
            <a:ext cx="4464496" cy="207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2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061964" y="404664"/>
            <a:ext cx="7452319" cy="1371600"/>
          </a:xfrm>
        </p:spPr>
        <p:txBody>
          <a:bodyPr rtlCol="0">
            <a:noAutofit/>
          </a:bodyPr>
          <a:lstStyle/>
          <a:p>
            <a:r>
              <a:rPr lang="ru-RU" sz="4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 к системе </a:t>
            </a:r>
            <a:br>
              <a:rPr lang="ru-RU" sz="4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«Семейное образование»</a:t>
            </a:r>
            <a:endParaRPr lang="ru-RU" sz="4400" b="1" dirty="0"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286101" y="2060848"/>
            <a:ext cx="8064895" cy="4114801"/>
          </a:xfrm>
        </p:spPr>
        <p:txBody>
          <a:bodyPr rtlCol="0">
            <a:normAutofit/>
          </a:bodyPr>
          <a:lstStyle/>
          <a:p>
            <a:r>
              <a:rPr lang="ru-RU" sz="3200" dirty="0" smtClean="0"/>
              <a:t>Данная </a:t>
            </a:r>
            <a:r>
              <a:rPr lang="ru-RU" sz="3200" dirty="0"/>
              <a:t>система является частью </a:t>
            </a:r>
            <a:r>
              <a:rPr lang="en-US" sz="3200" dirty="0" err="1" smtClean="0"/>
              <a:t>DataID</a:t>
            </a:r>
            <a:r>
              <a:rPr lang="ru-RU" sz="3200" dirty="0" smtClean="0"/>
              <a:t>  для работы с ней необходимо наличие </a:t>
            </a:r>
            <a:r>
              <a:rPr lang="ru-RU" sz="3200" dirty="0"/>
              <a:t>защищенного канала</a:t>
            </a:r>
          </a:p>
          <a:p>
            <a:r>
              <a:rPr lang="ru-RU" sz="3200" dirty="0"/>
              <a:t>Работа с </a:t>
            </a:r>
            <a:r>
              <a:rPr lang="ru-RU" sz="3200" dirty="0" smtClean="0"/>
              <a:t>системой осуществляется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 </a:t>
            </a:r>
            <a:r>
              <a:rPr lang="ru-RU" sz="3200" dirty="0"/>
              <a:t>помощью любого </a:t>
            </a:r>
            <a:r>
              <a:rPr lang="ru-RU" sz="3200" dirty="0" smtClean="0"/>
              <a:t>браузера</a:t>
            </a:r>
            <a:endParaRPr lang="ru-RU" sz="3200" dirty="0"/>
          </a:p>
          <a:p>
            <a:r>
              <a:rPr lang="ru-RU" sz="3200" dirty="0" smtClean="0"/>
              <a:t>Для авторизации пользователя в системе необходимы логин и </a:t>
            </a:r>
            <a:r>
              <a:rPr lang="ru-RU" sz="3200" dirty="0"/>
              <a:t>пароль</a:t>
            </a:r>
          </a:p>
        </p:txBody>
      </p:sp>
    </p:spTree>
    <p:extLst>
      <p:ext uri="{BB962C8B-B14F-4D97-AF65-F5344CB8AC3E}">
        <p14:creationId xmlns:p14="http://schemas.microsoft.com/office/powerpoint/2010/main" val="4005418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629916" y="332656"/>
            <a:ext cx="7596335" cy="1371600"/>
          </a:xfrm>
        </p:spPr>
        <p:txBody>
          <a:bodyPr rtlCol="0">
            <a:normAutofit/>
          </a:bodyPr>
          <a:lstStyle/>
          <a:p>
            <a:r>
              <a:rPr lang="ru-RU" sz="48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 в системе</a:t>
            </a:r>
            <a:endParaRPr lang="ru-RU" sz="4800" b="1" dirty="0"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422004" y="2163687"/>
            <a:ext cx="8532439" cy="3137521"/>
          </a:xfrm>
        </p:spPr>
        <p:txBody>
          <a:bodyPr rtlCol="0"/>
          <a:lstStyle/>
          <a:p>
            <a:r>
              <a:rPr lang="ru-RU" sz="3600" b="1" dirty="0"/>
              <a:t>Для начала работы следует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ввести </a:t>
            </a:r>
            <a:r>
              <a:rPr lang="ru-RU" sz="3600" b="1" dirty="0"/>
              <a:t>в адресной строке браузера: </a:t>
            </a:r>
            <a:r>
              <a:rPr lang="en-US" sz="3600" b="1" dirty="0" smtClean="0"/>
              <a:t>http</a:t>
            </a:r>
            <a:r>
              <a:rPr lang="en-US" sz="3600" b="1" dirty="0"/>
              <a:t>://</a:t>
            </a:r>
            <a:r>
              <a:rPr lang="en-US" sz="3600" b="1" dirty="0" smtClean="0"/>
              <a:t>10.146.143.33</a:t>
            </a:r>
            <a:endParaRPr lang="ru-RU" sz="3600" b="1" dirty="0" smtClean="0"/>
          </a:p>
          <a:p>
            <a:r>
              <a:rPr lang="ru-RU" sz="3600" b="1" dirty="0" smtClean="0"/>
              <a:t>В окне авторизации ввести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логин и пароль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051" y="3869749"/>
            <a:ext cx="2700937" cy="210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4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01924" y="404664"/>
            <a:ext cx="9721080" cy="1011560"/>
          </a:xfrm>
        </p:spPr>
        <p:txBody>
          <a:bodyPr rtlCol="0">
            <a:no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окна </a:t>
            </a:r>
            <a:r>
              <a:rPr lang="ru-RU" sz="4000" b="1" dirty="0" smtClean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регистрации в системе</a:t>
            </a:r>
            <a:endParaRPr lang="ru-RU" sz="4000" dirty="0"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96" y="1844824"/>
            <a:ext cx="6096528" cy="17603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972" y="3212976"/>
            <a:ext cx="9701101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86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73932" y="412056"/>
            <a:ext cx="7236295" cy="1371600"/>
          </a:xfrm>
        </p:spPr>
        <p:txBody>
          <a:bodyPr rtlCol="0">
            <a:normAutofit/>
          </a:bodyPr>
          <a:lstStyle/>
          <a:p>
            <a:r>
              <a:rPr lang="ru-RU" sz="4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доступные </a:t>
            </a:r>
            <a:br>
              <a:rPr lang="ru-RU" sz="4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районному специалисту</a:t>
            </a:r>
            <a:endParaRPr lang="ru-RU" sz="4400" b="1" dirty="0"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21804" y="1988841"/>
            <a:ext cx="11196735" cy="1080120"/>
          </a:xfrm>
        </p:spPr>
        <p:txBody>
          <a:bodyPr rtlCol="0">
            <a:normAutofit/>
          </a:bodyPr>
          <a:lstStyle/>
          <a:p>
            <a:r>
              <a:rPr lang="ru-RU" sz="3600" dirty="0" smtClean="0"/>
              <a:t>В </a:t>
            </a:r>
            <a:r>
              <a:rPr lang="en-US" sz="3600" dirty="0" err="1" smtClean="0"/>
              <a:t>DataID</a:t>
            </a:r>
            <a:r>
              <a:rPr lang="ru-RU" sz="3600" dirty="0" smtClean="0"/>
              <a:t> в </a:t>
            </a:r>
            <a:r>
              <a:rPr lang="ru-RU" sz="3600" u="sng" dirty="0" smtClean="0"/>
              <a:t>режиме просмотра </a:t>
            </a:r>
            <a:r>
              <a:rPr lang="ru-RU" sz="3600" dirty="0" smtClean="0"/>
              <a:t>доступны данные всех учащихся и сотрудников зарегистрированных в РК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396" y="3297547"/>
            <a:ext cx="4608512" cy="1035337"/>
          </a:xfrm>
          <a:prstGeom prst="rect">
            <a:avLst/>
          </a:prstGeom>
        </p:spPr>
      </p:pic>
      <p:sp>
        <p:nvSpPr>
          <p:cNvPr id="6" name="Объект 13"/>
          <p:cNvSpPr txBox="1">
            <a:spLocks/>
          </p:cNvSpPr>
          <p:nvPr/>
        </p:nvSpPr>
        <p:spPr>
          <a:xfrm>
            <a:off x="695092" y="4501847"/>
            <a:ext cx="9865095" cy="168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В системе «Семейное образование» доступны данные учащихся находящихся на семейном образовании </a:t>
            </a:r>
            <a:r>
              <a:rPr lang="ru-RU" sz="3600" u="sng" dirty="0" smtClean="0"/>
              <a:t>своего района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484" y="5661248"/>
            <a:ext cx="4915326" cy="6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4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277988" y="404664"/>
            <a:ext cx="7668343" cy="1371600"/>
          </a:xfrm>
        </p:spPr>
        <p:txBody>
          <a:bodyPr rtlCol="0">
            <a:normAutofit/>
          </a:bodyPr>
          <a:lstStyle/>
          <a:p>
            <a:r>
              <a:rPr lang="ru-RU" sz="4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Операции доступные </a:t>
            </a:r>
            <a:br>
              <a:rPr lang="ru-RU" sz="4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районному специалисту</a:t>
            </a:r>
            <a:endParaRPr lang="ru-RU" sz="4400" b="1" dirty="0"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763787" y="2348880"/>
            <a:ext cx="7435082" cy="2520280"/>
          </a:xfrm>
        </p:spPr>
        <p:txBody>
          <a:bodyPr rtlCol="0">
            <a:normAutofit fontScale="92500" lnSpcReduction="10000"/>
          </a:bodyPr>
          <a:lstStyle/>
          <a:p>
            <a:r>
              <a:rPr lang="ru-RU" sz="3900" dirty="0" smtClean="0"/>
              <a:t>Прием на семейное обучение</a:t>
            </a:r>
          </a:p>
          <a:p>
            <a:r>
              <a:rPr lang="ru-RU" sz="3900" dirty="0" smtClean="0"/>
              <a:t>Работа со списком учащихся своего района</a:t>
            </a:r>
          </a:p>
          <a:p>
            <a:r>
              <a:rPr lang="ru-RU" sz="3900" dirty="0" smtClean="0"/>
              <a:t>Экспорт списка учащихся в </a:t>
            </a:r>
            <a:r>
              <a:rPr lang="en-US" sz="3900" dirty="0" smtClean="0"/>
              <a:t>Excel</a:t>
            </a:r>
            <a:endParaRPr lang="ru-RU" sz="3900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3336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/>
              <a:t>Программный комплекс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Параграф: Семейное образование»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22413" y="2204864"/>
            <a:ext cx="9324527" cy="144016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Создан для </a:t>
            </a:r>
            <a:r>
              <a:rPr lang="ru-RU" sz="3200" dirty="0"/>
              <a:t>учета </a:t>
            </a:r>
            <a:r>
              <a:rPr lang="ru-RU" sz="3200" dirty="0" smtClean="0"/>
              <a:t>детей</a:t>
            </a:r>
            <a:r>
              <a:rPr lang="ru-RU" sz="3200" dirty="0"/>
              <a:t>,</a:t>
            </a:r>
            <a:r>
              <a:rPr lang="ru-RU" sz="3200" dirty="0" smtClean="0"/>
              <a:t> </a:t>
            </a:r>
            <a:r>
              <a:rPr lang="ru-RU" sz="3200" dirty="0"/>
              <a:t>получающих образование вне организации в форме семейного образования или </a:t>
            </a:r>
            <a:r>
              <a:rPr lang="ru-RU" sz="3200" dirty="0" smtClean="0"/>
              <a:t>самообразования</a:t>
            </a:r>
            <a:endParaRPr lang="en-US" sz="32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13"/>
          <p:cNvSpPr txBox="1">
            <a:spLocks/>
          </p:cNvSpPr>
          <p:nvPr/>
        </p:nvSpPr>
        <p:spPr>
          <a:xfrm>
            <a:off x="2566020" y="4149080"/>
            <a:ext cx="698477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/>
              <a:t>Данная система является частью </a:t>
            </a:r>
            <a:r>
              <a:rPr lang="en-US" sz="3200" dirty="0" err="1" smtClean="0"/>
              <a:t>DataID</a:t>
            </a:r>
            <a:endParaRPr lang="en-US" sz="32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812" y="4293096"/>
            <a:ext cx="504056" cy="756086"/>
          </a:xfrm>
          <a:prstGeom prst="rect">
            <a:avLst/>
          </a:prstGeom>
          <a:noFill/>
          <a:effectLst>
            <a:glow rad="127000">
              <a:schemeClr val="bg2">
                <a:lumMod val="50000"/>
                <a:lumOff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5067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556497" y="538014"/>
            <a:ext cx="8100391" cy="1371600"/>
          </a:xfrm>
        </p:spPr>
        <p:txBody>
          <a:bodyPr rtlCol="0">
            <a:normAutofit/>
          </a:bodyPr>
          <a:lstStyle/>
          <a:p>
            <a:r>
              <a:rPr lang="ru-RU" sz="4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учащихся </a:t>
            </a:r>
            <a:br>
              <a:rPr lang="ru-RU" sz="4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4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семейное </a:t>
            </a:r>
            <a:r>
              <a:rPr lang="ru-RU" sz="4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endParaRPr lang="ru-RU" sz="4400" b="1" dirty="0"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Объект 2" descr="Переменный поток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196263"/>
              </p:ext>
            </p:extLst>
          </p:nvPr>
        </p:nvGraphicFramePr>
        <p:xfrm>
          <a:off x="1522413" y="1905000"/>
          <a:ext cx="9972599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105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566641" y="509626"/>
            <a:ext cx="8100391" cy="1144910"/>
          </a:xfrm>
        </p:spPr>
        <p:txBody>
          <a:bodyPr rtlCol="0">
            <a:normAutofit/>
          </a:bodyPr>
          <a:lstStyle/>
          <a:p>
            <a:r>
              <a:rPr lang="ru-RU" sz="4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учащихся в </a:t>
            </a:r>
            <a:r>
              <a:rPr lang="en-US" sz="4400" b="1" dirty="0" err="1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DataID</a:t>
            </a:r>
            <a:endParaRPr lang="ru-RU" sz="4400" b="1" dirty="0"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13"/>
          <p:cNvSpPr>
            <a:spLocks noGrp="1"/>
          </p:cNvSpPr>
          <p:nvPr>
            <p:ph idx="1"/>
          </p:nvPr>
        </p:nvSpPr>
        <p:spPr>
          <a:xfrm>
            <a:off x="1053852" y="1988840"/>
            <a:ext cx="3978697" cy="504056"/>
          </a:xfrm>
        </p:spPr>
        <p:txBody>
          <a:bodyPr rtlCol="0">
            <a:normAutofit lnSpcReduction="10000"/>
          </a:bodyPr>
          <a:lstStyle/>
          <a:p>
            <a:r>
              <a:rPr lang="ru-RU" sz="3200" b="1" dirty="0" smtClean="0"/>
              <a:t>Поиск по </a:t>
            </a:r>
            <a:r>
              <a:rPr lang="ru-RU" sz="3200" b="1" dirty="0" err="1" smtClean="0"/>
              <a:t>СНИЛСу</a:t>
            </a:r>
            <a:endParaRPr lang="ru-RU" sz="3200" b="1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016" y="2572122"/>
            <a:ext cx="9334098" cy="1314662"/>
          </a:xfrm>
          <a:prstGeom prst="rect">
            <a:avLst/>
          </a:prstGeom>
        </p:spPr>
      </p:pic>
      <p:sp>
        <p:nvSpPr>
          <p:cNvPr id="7" name="Объект 13"/>
          <p:cNvSpPr txBox="1">
            <a:spLocks/>
          </p:cNvSpPr>
          <p:nvPr/>
        </p:nvSpPr>
        <p:spPr>
          <a:xfrm>
            <a:off x="1053851" y="4221088"/>
            <a:ext cx="3978697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Поиск по Фамилии</a:t>
            </a:r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980" y="4941168"/>
            <a:ext cx="9746825" cy="11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7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494012" y="404664"/>
            <a:ext cx="8100391" cy="1371600"/>
          </a:xfrm>
        </p:spPr>
        <p:txBody>
          <a:bodyPr rtlCol="0">
            <a:normAutofit/>
          </a:bodyPr>
          <a:lstStyle/>
          <a:p>
            <a:r>
              <a:rPr lang="ru-RU" sz="4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учащихся </a:t>
            </a:r>
            <a:br>
              <a:rPr lang="ru-RU" sz="4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4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семейное </a:t>
            </a:r>
            <a:r>
              <a:rPr lang="ru-RU" sz="4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endParaRPr lang="ru-RU" sz="4400" b="1" dirty="0"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36" y="1988840"/>
            <a:ext cx="7344816" cy="30435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532" y="3535323"/>
            <a:ext cx="4111357" cy="262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4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8583" cy="1371600"/>
          </a:xfrm>
        </p:spPr>
        <p:txBody>
          <a:bodyPr rtlCol="0">
            <a:normAutofit/>
          </a:bodyPr>
          <a:lstStyle/>
          <a:p>
            <a:r>
              <a:rPr lang="ru-RU" sz="4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со списком учащихся </a:t>
            </a:r>
            <a:r>
              <a:rPr lang="ru-RU" sz="4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своего </a:t>
            </a:r>
            <a:r>
              <a:rPr lang="ru-RU" sz="4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34372" y="1742311"/>
            <a:ext cx="6192688" cy="2406769"/>
          </a:xfrm>
        </p:spPr>
        <p:txBody>
          <a:bodyPr rtlCol="0">
            <a:normAutofit/>
          </a:bodyPr>
          <a:lstStyle/>
          <a:p>
            <a:pPr rtl="0"/>
            <a:r>
              <a:rPr lang="ru-RU" sz="2800" b="1" dirty="0" smtClean="0"/>
              <a:t>Поиск записей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с использованием фильтра</a:t>
            </a:r>
            <a:endParaRPr lang="ru-RU" sz="2800" b="1" dirty="0"/>
          </a:p>
          <a:p>
            <a:pPr rtl="0"/>
            <a:r>
              <a:rPr lang="ru-RU" sz="2800" b="1" dirty="0" smtClean="0"/>
              <a:t>Просмотр карточки ученика</a:t>
            </a:r>
            <a:endParaRPr lang="ru-RU" sz="2800" b="1" dirty="0"/>
          </a:p>
          <a:p>
            <a:pPr rtl="0"/>
            <a:r>
              <a:rPr lang="ru-RU" sz="2800" b="1" dirty="0" smtClean="0"/>
              <a:t>Экспорт в </a:t>
            </a:r>
            <a:r>
              <a:rPr lang="en-US" sz="2800" b="1" dirty="0" smtClean="0"/>
              <a:t>EXCEL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59" y="4221088"/>
            <a:ext cx="10828475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14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пасибо за внимание смеш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27" y="0"/>
            <a:ext cx="12207151" cy="687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3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2413" y="332656"/>
            <a:ext cx="9144001" cy="1371600"/>
          </a:xfrm>
        </p:spPr>
        <p:txBody>
          <a:bodyPr rtlCol="0"/>
          <a:lstStyle/>
          <a:p>
            <a:r>
              <a:rPr lang="ru-RU" b="1" dirty="0"/>
              <a:t>Состав программного комплекса</a:t>
            </a:r>
            <a:br>
              <a:rPr lang="ru-RU" b="1" dirty="0"/>
            </a:br>
            <a:r>
              <a:rPr lang="ru-RU" b="1" dirty="0"/>
              <a:t>«Параграф: Семейное образование»</a:t>
            </a:r>
            <a:endParaRPr lang="ru-RU" dirty="0"/>
          </a:p>
        </p:txBody>
      </p:sp>
      <p:graphicFrame>
        <p:nvGraphicFramePr>
          <p:cNvPr id="3" name="Объект 2" descr="Переменный поток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074354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690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 smtClean="0"/>
              <a:t>Пользователи комплекса</a:t>
            </a:r>
            <a:br>
              <a:rPr lang="ru-RU" b="1" dirty="0" smtClean="0"/>
            </a:br>
            <a:r>
              <a:rPr lang="ru-RU" b="1" dirty="0" smtClean="0"/>
              <a:t>«Параграф: Семейное </a:t>
            </a:r>
            <a:r>
              <a:rPr lang="ru-RU" b="1" dirty="0"/>
              <a:t>образование»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782044" y="2132856"/>
            <a:ext cx="7740351" cy="3795833"/>
          </a:xfrm>
        </p:spPr>
        <p:txBody>
          <a:bodyPr rtlCol="0"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3600" u="sng" dirty="0" smtClean="0"/>
              <a:t>Специалисты ОУ</a:t>
            </a:r>
            <a:r>
              <a:rPr lang="ru-RU" sz="3600" dirty="0" smtClean="0"/>
              <a:t>, отвечающие за ввод данных об </a:t>
            </a:r>
            <a:r>
              <a:rPr lang="ru-RU" sz="3600" b="1" dirty="0" smtClean="0"/>
              <a:t>обучающихся, </a:t>
            </a:r>
            <a:r>
              <a:rPr lang="ru-RU" sz="3600" b="1" dirty="0"/>
              <a:t>проходящих обучение вне ОООД </a:t>
            </a:r>
            <a:endParaRPr lang="ru-RU" sz="3600" dirty="0"/>
          </a:p>
          <a:p>
            <a:pPr>
              <a:spcAft>
                <a:spcPts val="1200"/>
              </a:spcAft>
            </a:pPr>
            <a:r>
              <a:rPr lang="ru-RU" sz="3600" u="sng" dirty="0" smtClean="0"/>
              <a:t>Специалист РОО</a:t>
            </a:r>
            <a:r>
              <a:rPr lang="ru-RU" sz="3600" dirty="0" smtClean="0"/>
              <a:t>, отвечающий за учет  </a:t>
            </a:r>
            <a:r>
              <a:rPr lang="ru-RU" sz="3600" b="1" dirty="0" smtClean="0"/>
              <a:t>обучающихся, </a:t>
            </a:r>
            <a:r>
              <a:rPr lang="ru-RU" sz="3600" b="1" dirty="0"/>
              <a:t>проходящих обучение вне ОООД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6305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/>
              <a:t>Данные об учащихся попадают в систему двумя способами</a:t>
            </a:r>
          </a:p>
        </p:txBody>
      </p:sp>
      <p:graphicFrame>
        <p:nvGraphicFramePr>
          <p:cNvPr id="3" name="Объект 2" descr="Переменный поток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575933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6060" y="3613986"/>
            <a:ext cx="432048" cy="6480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66220" y="4941168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98668" y="1905000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05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8C6CF4-EDEB-4539-A36D-E0355B626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E18C6CF4-EDEB-4539-A36D-E0355B6261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015622-8A46-45CF-A72A-2856B699B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96015622-8A46-45CF-A72A-2856B699B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63D16E-EEE6-4267-97EA-5AD7D2BC4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6A63D16E-EEE6-4267-97EA-5AD7D2BC4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9D1FDE-4DD7-4FA5-8C70-0C747477B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029D1FDE-4DD7-4FA5-8C70-0C747477B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3793B4-2C5C-4D90-82FA-E5EE47456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E83793B4-2C5C-4D90-82FA-E5EE47456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2A0ADB-DCE3-4BF4-9952-039486577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DC2A0ADB-DCE3-4BF4-9952-039486577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7F5837-10E2-4FFC-A492-DB8A19EF4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047F5837-10E2-4FFC-A492-DB8A19EF48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C28D3B-E083-42DF-9EA0-916CA1212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69C28D3B-E083-42DF-9EA0-916CA12125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132856"/>
            <a:ext cx="8692932" cy="3201144"/>
          </a:xfrm>
        </p:spPr>
        <p:txBody>
          <a:bodyPr rtlCol="0">
            <a:noAutofit/>
          </a:bodyPr>
          <a:lstStyle/>
          <a:p>
            <a:pPr rtl="0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 информации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учащихся проходящих обучение вне ОООД 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ИС Параграф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353" y="1268760"/>
            <a:ext cx="1022386" cy="7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631802" cy="1371600"/>
          </a:xfrm>
        </p:spPr>
        <p:txBody>
          <a:bodyPr rtlCol="0">
            <a:noAutofit/>
          </a:bodyPr>
          <a:lstStyle/>
          <a:p>
            <a:r>
              <a:rPr lang="ru-RU" b="1" dirty="0"/>
              <a:t>Операции учета </a:t>
            </a:r>
            <a:r>
              <a:rPr lang="ru-RU" b="1" dirty="0" smtClean="0"/>
              <a:t>обучающихся </a:t>
            </a:r>
            <a:r>
              <a:rPr lang="ru-RU" b="1" dirty="0"/>
              <a:t>проходящих обучение вне </a:t>
            </a:r>
            <a:r>
              <a:rPr lang="ru-RU" b="1" dirty="0" smtClean="0"/>
              <a:t>ОООД в ИС Параграф</a:t>
            </a:r>
            <a:endParaRPr lang="ru-RU" b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133972" y="2070120"/>
            <a:ext cx="6336703" cy="2705473"/>
          </a:xfrm>
        </p:spPr>
        <p:txBody>
          <a:bodyPr rtlCol="0"/>
          <a:lstStyle/>
          <a:p>
            <a:r>
              <a:rPr lang="ru-RU" dirty="0" smtClean="0"/>
              <a:t>Прием на семейное обучение</a:t>
            </a:r>
          </a:p>
          <a:p>
            <a:r>
              <a:rPr lang="ru-RU" dirty="0" smtClean="0"/>
              <a:t>Перевод на семейное обучение с очного</a:t>
            </a:r>
          </a:p>
          <a:p>
            <a:r>
              <a:rPr lang="ru-RU" dirty="0" smtClean="0"/>
              <a:t>Выбытие с семейного обучения</a:t>
            </a:r>
          </a:p>
          <a:p>
            <a:r>
              <a:rPr lang="ru-RU" dirty="0" smtClean="0"/>
              <a:t>Перевод обучающихся на следующий этап</a:t>
            </a:r>
          </a:p>
          <a:p>
            <a:r>
              <a:rPr lang="ru-RU" dirty="0" smtClean="0"/>
              <a:t>Завершение семейного обучения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00" y="5022303"/>
            <a:ext cx="6438900" cy="1524000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>
            <a:off x="9550797" y="4073574"/>
            <a:ext cx="936104" cy="79558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43" y="2915171"/>
            <a:ext cx="1248139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2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225323" y="244599"/>
            <a:ext cx="8352928" cy="1371600"/>
          </a:xfrm>
        </p:spPr>
        <p:txBody>
          <a:bodyPr rtlCol="0">
            <a:normAutofit/>
          </a:bodyPr>
          <a:lstStyle/>
          <a:p>
            <a:r>
              <a:rPr lang="ru-RU" b="1" dirty="0" smtClean="0"/>
              <a:t>Прием обучающихся на семейное образование в ИС Параграф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214092" y="1875655"/>
            <a:ext cx="7920879" cy="2345434"/>
          </a:xfrm>
        </p:spPr>
        <p:txBody>
          <a:bodyPr rtlCol="0"/>
          <a:lstStyle/>
          <a:p>
            <a:r>
              <a:rPr lang="ru-RU" dirty="0" smtClean="0"/>
              <a:t>Прием только в  </a:t>
            </a:r>
            <a:r>
              <a:rPr lang="ru-RU" u="sng" dirty="0" smtClean="0"/>
              <a:t>класс экстернат</a:t>
            </a:r>
          </a:p>
          <a:p>
            <a:r>
              <a:rPr lang="ru-RU" dirty="0" smtClean="0"/>
              <a:t>Класс экстернат создается только в приложении «Учебные коллективы»</a:t>
            </a:r>
          </a:p>
          <a:p>
            <a:endParaRPr lang="ru-RU" sz="1000" dirty="0" smtClean="0"/>
          </a:p>
          <a:p>
            <a:r>
              <a:rPr lang="ru-RU" dirty="0" smtClean="0"/>
              <a:t>Прием только в </a:t>
            </a:r>
            <a:r>
              <a:rPr lang="ru-RU" u="sng" dirty="0" smtClean="0"/>
              <a:t>толстом клиенте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958509" y="2924943"/>
            <a:ext cx="3600400" cy="679322"/>
            <a:chOff x="6094412" y="3192388"/>
            <a:chExt cx="3736143" cy="69874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4412" y="3192388"/>
              <a:ext cx="3736143" cy="698745"/>
            </a:xfrm>
            <a:prstGeom prst="rect">
              <a:avLst/>
            </a:prstGeom>
          </p:spPr>
        </p:pic>
        <p:sp>
          <p:nvSpPr>
            <p:cNvPr id="3" name="Стрелка влево 2"/>
            <p:cNvSpPr/>
            <p:nvPr/>
          </p:nvSpPr>
          <p:spPr>
            <a:xfrm>
              <a:off x="8186651" y="3288132"/>
              <a:ext cx="360040" cy="233362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узел суммирования 6"/>
            <p:cNvSpPr/>
            <p:nvPr/>
          </p:nvSpPr>
          <p:spPr>
            <a:xfrm>
              <a:off x="6094412" y="3562722"/>
              <a:ext cx="373614" cy="296267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28162" y="4389371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После приема должна появиться </a:t>
            </a:r>
            <a:r>
              <a:rPr lang="ru-RU" sz="2400" u="sng" dirty="0" smtClean="0"/>
              <a:t>запись в реестре движений</a:t>
            </a:r>
            <a:endParaRPr lang="ru-RU" sz="2400" u="sng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092" y="5019318"/>
            <a:ext cx="8636074" cy="1433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80" y="1865641"/>
            <a:ext cx="2664642" cy="42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2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225323" y="244599"/>
            <a:ext cx="8352928" cy="1371600"/>
          </a:xfrm>
        </p:spPr>
        <p:txBody>
          <a:bodyPr rtlCol="0">
            <a:normAutofit fontScale="90000"/>
          </a:bodyPr>
          <a:lstStyle/>
          <a:p>
            <a:r>
              <a:rPr lang="ru-RU" b="1" dirty="0" smtClean="0"/>
              <a:t>Перевод обучающихся на семейное образование с очной формы обучения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214092" y="1875655"/>
            <a:ext cx="7920879" cy="1193305"/>
          </a:xfrm>
        </p:spPr>
        <p:txBody>
          <a:bodyPr rtlCol="0"/>
          <a:lstStyle/>
          <a:p>
            <a:r>
              <a:rPr lang="ru-RU" dirty="0" smtClean="0"/>
              <a:t>Перевод в  </a:t>
            </a:r>
            <a:r>
              <a:rPr lang="ru-RU" u="sng" dirty="0" smtClean="0"/>
              <a:t>класс экстернат</a:t>
            </a:r>
          </a:p>
          <a:p>
            <a:r>
              <a:rPr lang="ru-RU" dirty="0" smtClean="0"/>
              <a:t>Выполнять перевод только в </a:t>
            </a:r>
            <a:r>
              <a:rPr lang="ru-RU" u="sng" dirty="0" smtClean="0"/>
              <a:t>толстом клиенте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6937" y="3068960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После приема в реестре движений должны появиться записи</a:t>
            </a:r>
            <a:r>
              <a:rPr lang="ru-RU" sz="2400" dirty="0" smtClean="0"/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о</a:t>
            </a:r>
            <a:r>
              <a:rPr lang="ru-RU" sz="2400" dirty="0" smtClean="0"/>
              <a:t> </a:t>
            </a:r>
            <a:r>
              <a:rPr lang="ru-RU" sz="2400" u="sng" dirty="0" smtClean="0"/>
              <a:t>выбытии</a:t>
            </a:r>
            <a:r>
              <a:rPr lang="ru-RU" sz="2400" dirty="0" smtClean="0"/>
              <a:t> в разделе Учебные коллективы</a:t>
            </a:r>
          </a:p>
          <a:p>
            <a:r>
              <a:rPr lang="ru-RU" sz="2400" dirty="0" smtClean="0"/>
              <a:t>о </a:t>
            </a:r>
            <a:r>
              <a:rPr lang="ru-RU" sz="2400" u="sng" dirty="0" smtClean="0"/>
              <a:t>приеме</a:t>
            </a:r>
            <a:r>
              <a:rPr lang="ru-RU" sz="2400" dirty="0" smtClean="0"/>
              <a:t> в разделе Класс экстернат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24" y="4356007"/>
            <a:ext cx="8582794" cy="22131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628" y="1915095"/>
            <a:ext cx="23812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0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Синий цифровой тоннель (16 x 9)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96_TF02895261" id="{ABF0F1CE-B0A9-4065-8E0A-DC0CE673693C}" vid="{4E944862-72B0-426B-A7C2-2EA47C0E298E}"/>
    </a:ext>
  </a:extLst>
</a:theme>
</file>

<file path=ppt/theme/theme2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4873beb7-5857-4685-be1f-d57550cc96c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Бизнес-презентация с синим цифровым туннелем (широкоэкранный формат)</Template>
  <TotalTime>0</TotalTime>
  <Words>438</Words>
  <Application>Microsoft Office PowerPoint</Application>
  <PresentationFormat>Произвольный</PresentationFormat>
  <Paragraphs>91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Corbel</vt:lpstr>
      <vt:lpstr>Синий цифровой тоннель (16 x 9)</vt:lpstr>
      <vt:lpstr>Учет обучающихся проходящих обучение вне ОООД </vt:lpstr>
      <vt:lpstr>Программный комплекс  «Параграф: Семейное образование»</vt:lpstr>
      <vt:lpstr>Состав программного комплекса «Параграф: Семейное образование»</vt:lpstr>
      <vt:lpstr>Пользователи комплекса «Параграф: Семейное образование»</vt:lpstr>
      <vt:lpstr>Данные об учащихся попадают в систему двумя способами</vt:lpstr>
      <vt:lpstr>Ввод информации об учащихся проходящих обучение вне ОООД  в ИС Параграф</vt:lpstr>
      <vt:lpstr>Операции учета обучающихся проходящих обучение вне ОООД в ИС Параграф</vt:lpstr>
      <vt:lpstr>Прием обучающихся на семейное образование в ИС Параграф</vt:lpstr>
      <vt:lpstr>Перевод обучающихся на семейное образование с очной формы обучения</vt:lpstr>
      <vt:lpstr>Перевод обучающихся классов экстернат на следующий этап обучения</vt:lpstr>
      <vt:lpstr>Выбытие и завершение  семейного образования</vt:lpstr>
      <vt:lpstr>Ввод в ИС Параграф информации о прохождении промежуточной и итоговой аттестации</vt:lpstr>
      <vt:lpstr>Передача данных об учащихся классов экстернат  в систему «Семейное образование» районного уровня</vt:lpstr>
      <vt:lpstr>Технология работы с системой «Семейное образование»</vt:lpstr>
      <vt:lpstr>Доступ к системе  «Семейное образование»</vt:lpstr>
      <vt:lpstr>Регистрация в системе</vt:lpstr>
      <vt:lpstr>Вид окна после регистрации в системе</vt:lpstr>
      <vt:lpstr>Данные доступные  районному специалисту</vt:lpstr>
      <vt:lpstr>Операции доступные  районному специалисту</vt:lpstr>
      <vt:lpstr>Прием учащихся  на семейное образование</vt:lpstr>
      <vt:lpstr>Поиск учащихся в DataID</vt:lpstr>
      <vt:lpstr>Прием учащихся  на семейное образование</vt:lpstr>
      <vt:lpstr>Работа со списком учащихся  своего района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2021-12-12T08:56:53Z</dcterms:created>
  <dcterms:modified xsi:type="dcterms:W3CDTF">2021-12-14T06:33:28Z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